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C1F505-EB9F-481F-A40D-BA64ABCBFC99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33272F-5B9E-421F-A391-3C2B03B726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Plant identification</a:t>
            </a:r>
          </a:p>
          <a:p>
            <a:r>
              <a:rPr lang="en-US" dirty="0" smtClean="0"/>
              <a:t>(#’s 132-151)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Nursery/ Landscape CDE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Gaillardia_aristata_(blanketflower_or_firewheel)_-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42672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Common Blanketflower</a:t>
            </a:r>
            <a:endParaRPr lang="en-US" dirty="0"/>
          </a:p>
        </p:txBody>
      </p:sp>
      <p:pic>
        <p:nvPicPr>
          <p:cNvPr id="5" name="Picture 4" descr="FIMELblanketflower6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3124200"/>
            <a:ext cx="230505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895600"/>
            <a:ext cx="2819400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Common Gardenia</a:t>
            </a:r>
            <a:endParaRPr lang="en-US" dirty="0"/>
          </a:p>
        </p:txBody>
      </p:sp>
      <p:pic>
        <p:nvPicPr>
          <p:cNvPr id="5" name="Picture 4" descr="gardeniua com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0"/>
            <a:ext cx="27940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3044952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Ginkgo, Maidenhair Tree</a:t>
            </a:r>
            <a:endParaRPr lang="en-US" dirty="0"/>
          </a:p>
        </p:txBody>
      </p:sp>
      <p:pic>
        <p:nvPicPr>
          <p:cNvPr id="5" name="Picture 4" descr="gink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362200"/>
            <a:ext cx="442232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etri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505201"/>
            <a:ext cx="3276600" cy="24312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Thornless Honeylocust</a:t>
            </a:r>
            <a:endParaRPr lang="en-US" dirty="0"/>
          </a:p>
        </p:txBody>
      </p:sp>
      <p:pic>
        <p:nvPicPr>
          <p:cNvPr id="5" name="Picture 4" descr="gletri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24000"/>
            <a:ext cx="4576576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deng ivy engli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71800"/>
            <a:ext cx="4233334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English Ivy</a:t>
            </a:r>
            <a:endParaRPr lang="en-US" dirty="0"/>
          </a:p>
        </p:txBody>
      </p:sp>
      <p:pic>
        <p:nvPicPr>
          <p:cNvPr id="1026" name="Picture 2" descr="C:\Users\user\Pictures\eng i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581400" cy="240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y bab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05000"/>
            <a:ext cx="4188092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D</a:t>
            </a:r>
            <a:r>
              <a:rPr lang="en-US" dirty="0" smtClean="0"/>
              <a:t>ay Lily</a:t>
            </a:r>
            <a:endParaRPr lang="en-US" dirty="0"/>
          </a:p>
        </p:txBody>
      </p:sp>
      <p:pic>
        <p:nvPicPr>
          <p:cNvPr id="5" name="Picture 4" descr="d l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3759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3810000" cy="2543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Plaintain Lily</a:t>
            </a:r>
            <a:endParaRPr lang="en-US" dirty="0"/>
          </a:p>
        </p:txBody>
      </p:sp>
      <p:pic>
        <p:nvPicPr>
          <p:cNvPr id="5" name="Picture 4" descr="hostagh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362200"/>
            <a:ext cx="36068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dque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86200"/>
            <a:ext cx="3429000" cy="22837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Oakleaf Hydrangea</a:t>
            </a:r>
            <a:endParaRPr lang="en-US" dirty="0"/>
          </a:p>
        </p:txBody>
      </p:sp>
      <p:pic>
        <p:nvPicPr>
          <p:cNvPr id="5" name="Picture 4" descr="hydque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0"/>
            <a:ext cx="4038600" cy="29077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nese hol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3810000" cy="28629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Chinese Holly</a:t>
            </a:r>
            <a:endParaRPr lang="en-US" dirty="0"/>
          </a:p>
        </p:txBody>
      </p:sp>
      <p:pic>
        <p:nvPicPr>
          <p:cNvPr id="5" name="Picture 4" descr="chinese h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399158" cy="2554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lecre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590800"/>
            <a:ext cx="4422321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Japanese Holly</a:t>
            </a:r>
            <a:endParaRPr lang="en-US" dirty="0"/>
          </a:p>
        </p:txBody>
      </p:sp>
      <p:pic>
        <p:nvPicPr>
          <p:cNvPr id="5" name="Picture 4" descr="ilecr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13870" y="2748930"/>
            <a:ext cx="458346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rubs4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3492500" cy="2984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Winged Euonymus</a:t>
            </a:r>
            <a:endParaRPr lang="en-US" dirty="0"/>
          </a:p>
        </p:txBody>
      </p:sp>
      <p:pic>
        <p:nvPicPr>
          <p:cNvPr id="5" name="Picture 4" descr="shrubs4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4925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lemes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1"/>
            <a:ext cx="4233333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Meserve Holly</a:t>
            </a:r>
            <a:endParaRPr lang="en-US" dirty="0"/>
          </a:p>
        </p:txBody>
      </p:sp>
      <p:pic>
        <p:nvPicPr>
          <p:cNvPr id="5" name="Picture 4" descr="ilemes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16141" y="2375259"/>
            <a:ext cx="4019302" cy="30787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52600"/>
            <a:ext cx="3363310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Impatiens</a:t>
            </a:r>
            <a:endParaRPr lang="en-US" dirty="0"/>
          </a:p>
        </p:txBody>
      </p:sp>
      <p:pic>
        <p:nvPicPr>
          <p:cNvPr id="5" name="Picture 4" descr="COMP-154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5200"/>
            <a:ext cx="3619500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07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295275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Wintercreeper</a:t>
            </a:r>
            <a:endParaRPr lang="en-US" dirty="0"/>
          </a:p>
        </p:txBody>
      </p:sp>
      <p:pic>
        <p:nvPicPr>
          <p:cNvPr id="5" name="Picture 4" descr="23071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90800"/>
            <a:ext cx="23241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ro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28800"/>
            <a:ext cx="3429000" cy="228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European Beech</a:t>
            </a:r>
            <a:endParaRPr lang="en-US" dirty="0"/>
          </a:p>
        </p:txBody>
      </p:sp>
      <p:pic>
        <p:nvPicPr>
          <p:cNvPr id="5" name="Picture 4" descr="eur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004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981200"/>
            <a:ext cx="2949677" cy="190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Fescue</a:t>
            </a:r>
            <a:endParaRPr lang="en-US" dirty="0"/>
          </a:p>
        </p:txBody>
      </p:sp>
      <p:pic>
        <p:nvPicPr>
          <p:cNvPr id="5" name="Picture 4" descr="fe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3599543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njam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277749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Benjamin Fig</a:t>
            </a:r>
            <a:endParaRPr lang="en-US" dirty="0"/>
          </a:p>
        </p:txBody>
      </p:sp>
      <p:pic>
        <p:nvPicPr>
          <p:cNvPr id="5" name="Picture 4" descr="220px-Ficus_benjamin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33600"/>
            <a:ext cx="27940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cus rubb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57400"/>
            <a:ext cx="2794000" cy="372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Decora Rubber Plant</a:t>
            </a:r>
            <a:endParaRPr lang="en-US" dirty="0"/>
          </a:p>
        </p:txBody>
      </p:sp>
      <p:pic>
        <p:nvPicPr>
          <p:cNvPr id="5" name="Picture 4" descr="fi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971800"/>
            <a:ext cx="428625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int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4762500" cy="31718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Border Forsythia</a:t>
            </a:r>
            <a:endParaRPr lang="en-US" dirty="0"/>
          </a:p>
        </p:txBody>
      </p:sp>
      <p:pic>
        <p:nvPicPr>
          <p:cNvPr id="5" name="Picture 4" descr="shrubs4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0800"/>
            <a:ext cx="21209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aame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038600"/>
            <a:ext cx="2797215" cy="220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White Ash</a:t>
            </a:r>
            <a:endParaRPr lang="en-US" dirty="0"/>
          </a:p>
        </p:txBody>
      </p:sp>
      <p:pic>
        <p:nvPicPr>
          <p:cNvPr id="5" name="Picture 4" descr="fraam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057400"/>
            <a:ext cx="4343400" cy="28666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47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 Nursery/ Landscape CDE</vt:lpstr>
      <vt:lpstr>Winged Euonymus</vt:lpstr>
      <vt:lpstr>Wintercreeper</vt:lpstr>
      <vt:lpstr>European Beech</vt:lpstr>
      <vt:lpstr>Fescue</vt:lpstr>
      <vt:lpstr>Benjamin Fig</vt:lpstr>
      <vt:lpstr>Decora Rubber Plant</vt:lpstr>
      <vt:lpstr>Border Forsythia</vt:lpstr>
      <vt:lpstr>White Ash</vt:lpstr>
      <vt:lpstr>Common Blanketflower</vt:lpstr>
      <vt:lpstr>Common Gardenia</vt:lpstr>
      <vt:lpstr>Ginkgo, Maidenhair Tree</vt:lpstr>
      <vt:lpstr>Thornless Honeylocust</vt:lpstr>
      <vt:lpstr>English Ivy</vt:lpstr>
      <vt:lpstr>Day Lily</vt:lpstr>
      <vt:lpstr>Plaintain Lily</vt:lpstr>
      <vt:lpstr>Oakleaf Hydrangea</vt:lpstr>
      <vt:lpstr>Chinese Holly</vt:lpstr>
      <vt:lpstr>Japanese Holly</vt:lpstr>
      <vt:lpstr>Meserve Holly</vt:lpstr>
      <vt:lpstr>Impatiens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 Landscape CDE</dc:title>
  <dc:creator>user</dc:creator>
  <cp:lastModifiedBy>teacher</cp:lastModifiedBy>
  <cp:revision>7</cp:revision>
  <dcterms:created xsi:type="dcterms:W3CDTF">2012-02-27T18:50:18Z</dcterms:created>
  <dcterms:modified xsi:type="dcterms:W3CDTF">2012-02-27T20:28:03Z</dcterms:modified>
</cp:coreProperties>
</file>