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57" r:id="rId8"/>
    <p:sldId id="259" r:id="rId9"/>
    <p:sldId id="261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308F8C-2F31-49B7-B660-C353D2ABE8F7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BE107D-5500-47A8-8A0F-304FCA1D1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10600" cy="3657600"/>
          </a:xfrm>
        </p:spPr>
        <p:txBody>
          <a:bodyPr/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FFA Nursery Landscape</a:t>
            </a:r>
            <a:br>
              <a:rPr lang="en-US" sz="7200" dirty="0" smtClean="0"/>
            </a:br>
            <a:r>
              <a:rPr lang="en-US" sz="7200" dirty="0" smtClean="0"/>
              <a:t>Weeds Identification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6172200" cy="685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Purslane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7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Clover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57784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Bluegrass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038600" cy="47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Broadleaf Plantain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9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Buckhorn Plantain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7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93" y="1612901"/>
            <a:ext cx="6312876" cy="455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Dandelion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62100"/>
            <a:ext cx="3951514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Nutsedge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</TotalTime>
  <Words>15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     FFA Nursery Landscape Weeds Identification </vt:lpstr>
      <vt:lpstr>Annual Bluegrass</vt:lpstr>
      <vt:lpstr>Broadleaf Plantain</vt:lpstr>
      <vt:lpstr>Buckhorn Plantain</vt:lpstr>
      <vt:lpstr>Chickweed</vt:lpstr>
      <vt:lpstr>Crabgrass</vt:lpstr>
      <vt:lpstr>Dandelion</vt:lpstr>
      <vt:lpstr>Henbit</vt:lpstr>
      <vt:lpstr>Nutsedge</vt:lpstr>
      <vt:lpstr>Oxalis</vt:lpstr>
      <vt:lpstr>Purslane</vt:lpstr>
      <vt:lpstr>White Clover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FFA Nursery Landscape Weeds Identification</dc:title>
  <dc:creator>teacher</dc:creator>
  <cp:lastModifiedBy>teacher</cp:lastModifiedBy>
  <cp:revision>3</cp:revision>
  <dcterms:created xsi:type="dcterms:W3CDTF">2013-01-30T14:46:48Z</dcterms:created>
  <dcterms:modified xsi:type="dcterms:W3CDTF">2013-01-30T15:55:26Z</dcterms:modified>
</cp:coreProperties>
</file>