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599F-FCEA-4C57-B096-51D3188163DA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A8D-6338-4716-B775-6BDFB47C183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599F-FCEA-4C57-B096-51D3188163DA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A8D-6338-4716-B775-6BDFB47C1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599F-FCEA-4C57-B096-51D3188163DA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A8D-6338-4716-B775-6BDFB47C1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599F-FCEA-4C57-B096-51D3188163DA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A8D-6338-4716-B775-6BDFB47C1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599F-FCEA-4C57-B096-51D3188163DA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A8D-6338-4716-B775-6BDFB47C183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599F-FCEA-4C57-B096-51D3188163DA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A8D-6338-4716-B775-6BDFB47C1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599F-FCEA-4C57-B096-51D3188163DA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A8D-6338-4716-B775-6BDFB47C183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599F-FCEA-4C57-B096-51D3188163DA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A8D-6338-4716-B775-6BDFB47C1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599F-FCEA-4C57-B096-51D3188163DA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A8D-6338-4716-B775-6BDFB47C1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599F-FCEA-4C57-B096-51D3188163DA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A8D-6338-4716-B775-6BDFB47C183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599F-FCEA-4C57-B096-51D3188163DA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DA8D-6338-4716-B775-6BDFB47C1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7A599F-FCEA-4C57-B096-51D3188163DA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2AFDA8D-6338-4716-B775-6BDFB47C1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Nursery/landscape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Plant identification list  #’s 152-172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9833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Hall’s Japanese Honeysuckle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2514600"/>
            <a:ext cx="3538724" cy="2441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2549740"/>
            <a:ext cx="3537504" cy="23540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20419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Southern Magnolia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2514600"/>
            <a:ext cx="3048000" cy="24909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4820" y="2514600"/>
            <a:ext cx="3232380" cy="2441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73986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Chinese Magnolia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196498"/>
            <a:ext cx="4038600" cy="2832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599" y="2209800"/>
            <a:ext cx="3689333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117752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Oregon Grape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0359" y="2133600"/>
            <a:ext cx="4148173" cy="2822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54338" y="2133600"/>
            <a:ext cx="3768283" cy="2822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908706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Flowering Crabapple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965014"/>
            <a:ext cx="4349890" cy="3216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0" y="1905000"/>
            <a:ext cx="3352799" cy="3270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365464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Bayberry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2216506"/>
            <a:ext cx="3657600" cy="27396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2133600"/>
            <a:ext cx="3657600" cy="29060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790542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Heavenly Bamboo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2209800"/>
            <a:ext cx="3352799" cy="2889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2286000"/>
            <a:ext cx="3657600" cy="27396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246693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affodil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2420159"/>
            <a:ext cx="3581400" cy="2475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0" y="2414181"/>
            <a:ext cx="3276600" cy="248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878520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Sour Gum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209800"/>
            <a:ext cx="4122860" cy="2746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2190676"/>
            <a:ext cx="3692083" cy="27654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727194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Japanese Spurge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5911" y="2514600"/>
            <a:ext cx="3488916" cy="2403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2393950"/>
            <a:ext cx="2971800" cy="2573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343078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Bearded Iris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2293289"/>
            <a:ext cx="2886075" cy="27480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0" y="2278284"/>
            <a:ext cx="2971799" cy="2670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45735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eony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2130280"/>
            <a:ext cx="3886200" cy="28116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0" y="2120840"/>
            <a:ext cx="3491402" cy="29067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241210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Boston Ivy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627" y="2209800"/>
            <a:ext cx="4025001" cy="2746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2209800"/>
            <a:ext cx="3666552" cy="2746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815707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Zonal Geranium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0360" y="1983076"/>
            <a:ext cx="3969240" cy="29730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384" y="1981200"/>
            <a:ext cx="3893278" cy="2895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08261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Chinese Juniper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2538554"/>
            <a:ext cx="3227649" cy="24176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2514878"/>
            <a:ext cx="3475384" cy="2312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238336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Creeping Juniper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126" y="2365192"/>
            <a:ext cx="3250874" cy="23147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2133600"/>
            <a:ext cx="2743200" cy="25496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983973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Crape Myrtle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740" y="2438400"/>
            <a:ext cx="3385228" cy="2441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200" y="2442446"/>
            <a:ext cx="2667000" cy="24248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503554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Sweet Gum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2486554"/>
            <a:ext cx="2971800" cy="25315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2286000"/>
            <a:ext cx="2971800" cy="2752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759578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</a:t>
            </a:r>
            <a:r>
              <a:rPr lang="en-US" dirty="0" err="1" smtClean="0"/>
              <a:t>uliptree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2341561"/>
            <a:ext cx="3276600" cy="2667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48767" y="2362200"/>
            <a:ext cx="3471333" cy="2527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992173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Lily-Turf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2042714"/>
            <a:ext cx="3200399" cy="3056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399" y="2362200"/>
            <a:ext cx="3393753" cy="2593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428853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Sweet Alyssum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284" y="2453102"/>
            <a:ext cx="3696116" cy="24506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4012" y="2514600"/>
            <a:ext cx="3259628" cy="2441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108752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594</TotalTime>
  <Words>45</Words>
  <Application>Microsoft Office PowerPoint</Application>
  <PresentationFormat>On-screen Show (4:3)</PresentationFormat>
  <Paragraphs>23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Nursery/landscape</vt:lpstr>
      <vt:lpstr>Bearded Iris</vt:lpstr>
      <vt:lpstr>Chinese Juniper</vt:lpstr>
      <vt:lpstr>Creeping Juniper</vt:lpstr>
      <vt:lpstr>Crape Myrtle</vt:lpstr>
      <vt:lpstr>Sweet Gum</vt:lpstr>
      <vt:lpstr>Tuliptree</vt:lpstr>
      <vt:lpstr>Lily-Turf</vt:lpstr>
      <vt:lpstr>Sweet Alyssum</vt:lpstr>
      <vt:lpstr>Hall’s Japanese Honeysuckle</vt:lpstr>
      <vt:lpstr>Southern Magnolia </vt:lpstr>
      <vt:lpstr>Chinese Magnolia</vt:lpstr>
      <vt:lpstr>Oregon Grape</vt:lpstr>
      <vt:lpstr>Flowering Crabapple</vt:lpstr>
      <vt:lpstr>Bayberry</vt:lpstr>
      <vt:lpstr>Heavenly Bamboo</vt:lpstr>
      <vt:lpstr>Daffodil</vt:lpstr>
      <vt:lpstr>Sour Gum</vt:lpstr>
      <vt:lpstr>Japanese Spurge</vt:lpstr>
      <vt:lpstr>Peony</vt:lpstr>
      <vt:lpstr>Boston Ivy</vt:lpstr>
      <vt:lpstr>Zonal Geranium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Ledford</dc:creator>
  <cp:lastModifiedBy>Michael Southerland</cp:lastModifiedBy>
  <cp:revision>12</cp:revision>
  <dcterms:created xsi:type="dcterms:W3CDTF">2012-02-09T01:25:22Z</dcterms:created>
  <dcterms:modified xsi:type="dcterms:W3CDTF">2012-02-18T21:10:55Z</dcterms:modified>
</cp:coreProperties>
</file>