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61DC-0D50-4A48-8BE5-7793870CF5C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D92C0-06E8-44E6-836F-905B44871E2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61DC-0D50-4A48-8BE5-7793870CF5C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92C0-06E8-44E6-836F-905B44871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61DC-0D50-4A48-8BE5-7793870CF5C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92C0-06E8-44E6-836F-905B44871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2D61DC-0D50-4A48-8BE5-7793870CF5C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42D92C0-06E8-44E6-836F-905B44871E2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61DC-0D50-4A48-8BE5-7793870CF5C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92C0-06E8-44E6-836F-905B44871E2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61DC-0D50-4A48-8BE5-7793870CF5C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92C0-06E8-44E6-836F-905B44871E2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92C0-06E8-44E6-836F-905B44871E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61DC-0D50-4A48-8BE5-7793870CF5C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61DC-0D50-4A48-8BE5-7793870CF5C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92C0-06E8-44E6-836F-905B44871E2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61DC-0D50-4A48-8BE5-7793870CF5C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92C0-06E8-44E6-836F-905B44871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2D61DC-0D50-4A48-8BE5-7793870CF5C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2D92C0-06E8-44E6-836F-905B44871E2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61DC-0D50-4A48-8BE5-7793870CF5C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D92C0-06E8-44E6-836F-905B44871E2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2D61DC-0D50-4A48-8BE5-7793870CF5C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42D92C0-06E8-44E6-836F-905B44871E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#’s 206-224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Floriculture Plant I.D.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43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214. </a:t>
            </a:r>
            <a:r>
              <a:rPr lang="en-US" dirty="0" err="1" smtClean="0"/>
              <a:t>Spathiphyllum</a:t>
            </a:r>
            <a:r>
              <a:rPr lang="en-US" dirty="0" smtClean="0"/>
              <a:t> </a:t>
            </a:r>
            <a:r>
              <a:rPr lang="en-US" dirty="0" err="1" smtClean="0"/>
              <a:t>clevelandii</a:t>
            </a:r>
            <a:r>
              <a:rPr lang="en-US" dirty="0" smtClean="0"/>
              <a:t> / White </a:t>
            </a:r>
            <a:r>
              <a:rPr lang="en-US" dirty="0" err="1" smtClean="0"/>
              <a:t>Anthurium</a:t>
            </a:r>
            <a:r>
              <a:rPr lang="en-US" dirty="0" smtClean="0"/>
              <a:t>, Peace Lily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94101"/>
            <a:ext cx="28384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07" y="2794225"/>
            <a:ext cx="30099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1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215. Stephanotis floribunda/ Stephanotis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502149" cy="337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216.Strelitzia </a:t>
            </a:r>
            <a:r>
              <a:rPr lang="en-US" dirty="0" err="1" smtClean="0"/>
              <a:t>reginae</a:t>
            </a:r>
            <a:r>
              <a:rPr lang="en-US" dirty="0" smtClean="0"/>
              <a:t>/ Bird-of-Paradise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5999"/>
            <a:ext cx="4583015" cy="30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3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217. </a:t>
            </a:r>
            <a:r>
              <a:rPr lang="en-US" dirty="0" err="1" smtClean="0"/>
              <a:t>Syngonium</a:t>
            </a:r>
            <a:r>
              <a:rPr lang="en-US" dirty="0" smtClean="0"/>
              <a:t> </a:t>
            </a:r>
            <a:r>
              <a:rPr lang="en-US" dirty="0" err="1" smtClean="0"/>
              <a:t>podophyllum</a:t>
            </a:r>
            <a:r>
              <a:rPr lang="en-US" dirty="0" smtClean="0"/>
              <a:t>/ 	</a:t>
            </a:r>
            <a:r>
              <a:rPr lang="en-US" dirty="0" err="1" smtClean="0"/>
              <a:t>Nephthytis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733159" cy="27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244" y="2607467"/>
            <a:ext cx="4485555" cy="275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7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218. </a:t>
            </a:r>
            <a:r>
              <a:rPr lang="en-US" dirty="0" err="1" smtClean="0"/>
              <a:t>Tagetes</a:t>
            </a:r>
            <a:r>
              <a:rPr lang="en-US" dirty="0" smtClean="0"/>
              <a:t> species cv. / Marigold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62173"/>
            <a:ext cx="499883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219. </a:t>
            </a:r>
            <a:r>
              <a:rPr lang="en-US" dirty="0" err="1" smtClean="0"/>
              <a:t>Tolmiea</a:t>
            </a:r>
            <a:r>
              <a:rPr lang="en-US" dirty="0" smtClean="0"/>
              <a:t> </a:t>
            </a:r>
            <a:r>
              <a:rPr lang="en-US" dirty="0" err="1" smtClean="0"/>
              <a:t>menziesii</a:t>
            </a:r>
            <a:r>
              <a:rPr lang="en-US" dirty="0" smtClean="0"/>
              <a:t>/ </a:t>
            </a:r>
            <a:r>
              <a:rPr lang="en-US" dirty="0" err="1" smtClean="0"/>
              <a:t>Pickaback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plant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98914"/>
            <a:ext cx="3429000" cy="255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6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220. </a:t>
            </a:r>
            <a:r>
              <a:rPr lang="en-US" dirty="0" err="1" smtClean="0"/>
              <a:t>Tulipa</a:t>
            </a:r>
            <a:r>
              <a:rPr lang="en-US" dirty="0" smtClean="0"/>
              <a:t> cv. / Tulip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41714"/>
            <a:ext cx="320404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599"/>
            <a:ext cx="3196760" cy="425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9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221</a:t>
            </a:r>
            <a:r>
              <a:rPr lang="en-US" dirty="0" smtClean="0"/>
              <a:t>. </a:t>
            </a:r>
            <a:r>
              <a:rPr lang="en-US" dirty="0" err="1" smtClean="0"/>
              <a:t>Vaccinium</a:t>
            </a:r>
            <a:r>
              <a:rPr lang="en-US" dirty="0" smtClean="0"/>
              <a:t> </a:t>
            </a:r>
            <a:r>
              <a:rPr lang="en-US" dirty="0" err="1" smtClean="0"/>
              <a:t>ovatum</a:t>
            </a:r>
            <a:r>
              <a:rPr lang="en-US" dirty="0" smtClean="0"/>
              <a:t>/ Florist’s 	“Huckleberry”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0005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987777"/>
            <a:ext cx="4419600" cy="299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7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222.Viola x </a:t>
            </a:r>
            <a:r>
              <a:rPr lang="en-US" dirty="0" err="1" smtClean="0"/>
              <a:t>wittrockiana</a:t>
            </a:r>
            <a:r>
              <a:rPr lang="en-US" dirty="0" smtClean="0"/>
              <a:t> cv./ (Garden) 	Pansy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4" y="2514600"/>
            <a:ext cx="2926244" cy="357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58" y="3401786"/>
            <a:ext cx="3587749" cy="269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58" y="1327454"/>
            <a:ext cx="3104442" cy="207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3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223</a:t>
            </a:r>
            <a:r>
              <a:rPr lang="en-US" dirty="0" smtClean="0"/>
              <a:t>. </a:t>
            </a:r>
            <a:r>
              <a:rPr lang="en-US" dirty="0" err="1" smtClean="0"/>
              <a:t>Zebrina</a:t>
            </a:r>
            <a:r>
              <a:rPr lang="en-US" dirty="0" smtClean="0"/>
              <a:t> </a:t>
            </a:r>
            <a:r>
              <a:rPr lang="en-US" dirty="0" err="1" smtClean="0"/>
              <a:t>pendula</a:t>
            </a:r>
            <a:r>
              <a:rPr lang="en-US" dirty="0" smtClean="0"/>
              <a:t> cv./ Wandering Jew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28800"/>
            <a:ext cx="28575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4330920" cy="428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1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206. </a:t>
            </a:r>
            <a:r>
              <a:rPr lang="en-US" dirty="0" err="1"/>
              <a:t>Saxifraga</a:t>
            </a:r>
            <a:r>
              <a:rPr lang="en-US" dirty="0"/>
              <a:t> </a:t>
            </a:r>
            <a:r>
              <a:rPr lang="en-US" dirty="0" err="1" smtClean="0"/>
              <a:t>stolonifera</a:t>
            </a:r>
            <a:r>
              <a:rPr lang="en-US" dirty="0" smtClean="0"/>
              <a:t>/ Strawberry 	Plant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3313813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909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224</a:t>
            </a:r>
            <a:r>
              <a:rPr lang="en-US" dirty="0" smtClean="0"/>
              <a:t>. Zinnia </a:t>
            </a:r>
            <a:r>
              <a:rPr lang="en-US" dirty="0" err="1" smtClean="0"/>
              <a:t>elegans</a:t>
            </a:r>
            <a:r>
              <a:rPr lang="en-US" dirty="0" smtClean="0"/>
              <a:t>/ Zinnia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71" y="1509587"/>
            <a:ext cx="4267200" cy="285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3907971" cy="29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4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8477" y="2362074"/>
            <a:ext cx="4487045" cy="28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207. </a:t>
            </a:r>
            <a:r>
              <a:rPr lang="en-US" dirty="0" err="1"/>
              <a:t>Schlumbergera</a:t>
            </a:r>
            <a:r>
              <a:rPr lang="en-US" dirty="0"/>
              <a:t> </a:t>
            </a:r>
            <a:r>
              <a:rPr lang="en-US" dirty="0" err="1"/>
              <a:t>bridgesii</a:t>
            </a:r>
            <a:r>
              <a:rPr lang="en-US" dirty="0"/>
              <a:t> / </a:t>
            </a:r>
            <a:r>
              <a:rPr lang="en-US" dirty="0" smtClean="0"/>
              <a:t>	Christmas </a:t>
            </a:r>
            <a:r>
              <a:rPr lang="en-US" dirty="0"/>
              <a:t>Cactus</a:t>
            </a:r>
          </a:p>
        </p:txBody>
      </p:sp>
    </p:spTree>
    <p:extLst>
      <p:ext uri="{BB962C8B-B14F-4D97-AF65-F5344CB8AC3E}">
        <p14:creationId xmlns:p14="http://schemas.microsoft.com/office/powerpoint/2010/main" val="416304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208.Schlumbergera </a:t>
            </a:r>
            <a:r>
              <a:rPr lang="en-US" dirty="0" err="1" smtClean="0"/>
              <a:t>truncata</a:t>
            </a:r>
            <a:r>
              <a:rPr lang="en-US" dirty="0" smtClean="0"/>
              <a:t> cv. /Thanksgiving Cactus, Crab Cactus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3425798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52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209.</a:t>
            </a:r>
            <a:r>
              <a:rPr lang="it-IT" dirty="0" smtClean="0"/>
              <a:t>Senecio </a:t>
            </a:r>
            <a:r>
              <a:rPr lang="it-IT" dirty="0"/>
              <a:t>cineraria </a:t>
            </a:r>
            <a:r>
              <a:rPr lang="it-IT" dirty="0" smtClean="0"/>
              <a:t>‘</a:t>
            </a:r>
            <a:r>
              <a:rPr lang="it-IT" dirty="0"/>
              <a:t>Diamond’ / </a:t>
            </a:r>
            <a:r>
              <a:rPr lang="it-IT" dirty="0" smtClean="0"/>
              <a:t>	Diamond Dusty </a:t>
            </a:r>
            <a:r>
              <a:rPr lang="it-IT" dirty="0"/>
              <a:t>Miller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599"/>
            <a:ext cx="3352800" cy="249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8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210. </a:t>
            </a:r>
            <a:r>
              <a:rPr lang="en-US" dirty="0" err="1" smtClean="0"/>
              <a:t>Senecio</a:t>
            </a:r>
            <a:r>
              <a:rPr lang="en-US" dirty="0" smtClean="0"/>
              <a:t> x </a:t>
            </a:r>
            <a:r>
              <a:rPr lang="en-US" dirty="0" err="1" smtClean="0"/>
              <a:t>hybridus</a:t>
            </a:r>
            <a:r>
              <a:rPr lang="en-US" dirty="0" smtClean="0"/>
              <a:t> cv. / Florist’s 	Cineraria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057" y="2057400"/>
            <a:ext cx="3352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211. </a:t>
            </a:r>
            <a:r>
              <a:rPr lang="en-US" dirty="0" smtClean="0"/>
              <a:t>	</a:t>
            </a:r>
            <a:r>
              <a:rPr lang="en-US" dirty="0" err="1" smtClean="0"/>
              <a:t>Sinningia</a:t>
            </a:r>
            <a:r>
              <a:rPr lang="en-US" dirty="0" smtClean="0"/>
              <a:t> </a:t>
            </a:r>
            <a:r>
              <a:rPr lang="en-US" dirty="0" err="1"/>
              <a:t>speciosa</a:t>
            </a:r>
            <a:r>
              <a:rPr lang="en-US" dirty="0"/>
              <a:t> </a:t>
            </a:r>
            <a:r>
              <a:rPr lang="en-US" dirty="0" err="1" smtClean="0"/>
              <a:t>Fyfiana</a:t>
            </a:r>
            <a:r>
              <a:rPr lang="en-US" dirty="0" smtClean="0"/>
              <a:t> Group </a:t>
            </a:r>
            <a:r>
              <a:rPr lang="en-US" dirty="0"/>
              <a:t>/ </a:t>
            </a:r>
            <a:r>
              <a:rPr lang="en-US" dirty="0" smtClean="0"/>
              <a:t>	Gloxinia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264228"/>
            <a:ext cx="3764351" cy="291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257800"/>
            <a:ext cx="45719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212.  </a:t>
            </a:r>
            <a:r>
              <a:rPr lang="en-US" dirty="0" err="1" smtClean="0"/>
              <a:t>Solanum</a:t>
            </a:r>
            <a:r>
              <a:rPr lang="en-US" dirty="0" smtClean="0"/>
              <a:t> </a:t>
            </a:r>
            <a:r>
              <a:rPr lang="en-US" dirty="0" err="1" smtClean="0"/>
              <a:t>pseudocapsicum</a:t>
            </a:r>
            <a:r>
              <a:rPr lang="en-US" dirty="0" smtClean="0"/>
              <a:t> cv. / 	Jerusalem Cherry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4422"/>
            <a:ext cx="3962400" cy="293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4298949" cy="322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0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213. </a:t>
            </a:r>
            <a:r>
              <a:rPr lang="en-US" dirty="0" err="1" smtClean="0"/>
              <a:t>Solenostemon</a:t>
            </a:r>
            <a:r>
              <a:rPr lang="en-US" dirty="0" smtClean="0"/>
              <a:t> </a:t>
            </a:r>
            <a:r>
              <a:rPr lang="en-US" dirty="0" err="1" smtClean="0"/>
              <a:t>scutellarioides</a:t>
            </a:r>
            <a:r>
              <a:rPr lang="en-US" dirty="0" smtClean="0"/>
              <a:t> / 	Coleus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4293"/>
            <a:ext cx="3344741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43" y="2134292"/>
            <a:ext cx="31623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2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132</Words>
  <Application>Microsoft Office PowerPoint</Application>
  <PresentationFormat>On-screen Show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Paper</vt:lpstr>
      <vt:lpstr>Floriculture Plant I.D.</vt:lpstr>
      <vt:lpstr>206. Saxifraga stolonifera/ Strawberry  Plant</vt:lpstr>
      <vt:lpstr>207. Schlumbergera bridgesii /  Christmas Cactus</vt:lpstr>
      <vt:lpstr>208.Schlumbergera truncata cv. /Thanksgiving Cactus, Crab Cactus</vt:lpstr>
      <vt:lpstr>209.Senecio cineraria ‘Diamond’ /  Diamond Dusty Miller</vt:lpstr>
      <vt:lpstr>210. Senecio x hybridus cv. / Florist’s  Cineraria</vt:lpstr>
      <vt:lpstr>211.  Sinningia speciosa Fyfiana Group /  Gloxinia</vt:lpstr>
      <vt:lpstr>212.  Solanum pseudocapsicum cv. /  Jerusalem Cherry</vt:lpstr>
      <vt:lpstr>213. Solenostemon scutellarioides /  Coleus</vt:lpstr>
      <vt:lpstr>214. Spathiphyllum clevelandii / White Anthurium, Peace Lily</vt:lpstr>
      <vt:lpstr>215. Stephanotis floribunda/ Stephanotis</vt:lpstr>
      <vt:lpstr>216.Strelitzia reginae/ Bird-of-Paradise</vt:lpstr>
      <vt:lpstr>217. Syngonium podophyllum/  Nephthytis</vt:lpstr>
      <vt:lpstr>218. Tagetes species cv. / Marigold</vt:lpstr>
      <vt:lpstr>219. Tolmiea menziesii/ Pickaback   plant</vt:lpstr>
      <vt:lpstr>220. Tulipa cv. / Tulip</vt:lpstr>
      <vt:lpstr>221. Vaccinium ovatum/ Florist’s  “Huckleberry”</vt:lpstr>
      <vt:lpstr>222.Viola x wittrockiana cv./ (Garden)  Pansy</vt:lpstr>
      <vt:lpstr>223. Zebrina pendula cv./ Wandering Jew</vt:lpstr>
      <vt:lpstr>224. Zinnia elegans/ Zinnia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Floriculture Plant I.D.</dc:title>
  <dc:creator>teacher</dc:creator>
  <cp:lastModifiedBy>teacher</cp:lastModifiedBy>
  <cp:revision>7</cp:revision>
  <dcterms:created xsi:type="dcterms:W3CDTF">2013-01-29T15:55:22Z</dcterms:created>
  <dcterms:modified xsi:type="dcterms:W3CDTF">2013-01-30T15:28:27Z</dcterms:modified>
</cp:coreProperties>
</file>