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notesMasterIdLst>
    <p:notesMasterId r:id="rId29"/>
  </p:notesMasterIdLst>
  <p:sldIdLst>
    <p:sldId id="256" r:id="rId2"/>
    <p:sldId id="279" r:id="rId3"/>
    <p:sldId id="257" r:id="rId4"/>
    <p:sldId id="280" r:id="rId5"/>
    <p:sldId id="258" r:id="rId6"/>
    <p:sldId id="281" r:id="rId7"/>
    <p:sldId id="259" r:id="rId8"/>
    <p:sldId id="282" r:id="rId9"/>
    <p:sldId id="260" r:id="rId10"/>
    <p:sldId id="283" r:id="rId11"/>
    <p:sldId id="261" r:id="rId12"/>
    <p:sldId id="284" r:id="rId13"/>
    <p:sldId id="262" r:id="rId14"/>
    <p:sldId id="285" r:id="rId15"/>
    <p:sldId id="263" r:id="rId16"/>
    <p:sldId id="286" r:id="rId17"/>
    <p:sldId id="264" r:id="rId18"/>
    <p:sldId id="287" r:id="rId19"/>
    <p:sldId id="265" r:id="rId20"/>
    <p:sldId id="288" r:id="rId21"/>
    <p:sldId id="266" r:id="rId22"/>
    <p:sldId id="289" r:id="rId23"/>
    <p:sldId id="267" r:id="rId24"/>
    <p:sldId id="290" r:id="rId25"/>
    <p:sldId id="268" r:id="rId26"/>
    <p:sldId id="291" r:id="rId27"/>
    <p:sldId id="269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2" autoAdjust="0"/>
    <p:restoredTop sz="94660"/>
  </p:normalViewPr>
  <p:slideViewPr>
    <p:cSldViewPr>
      <p:cViewPr varScale="1">
        <p:scale>
          <a:sx n="87" d="100"/>
          <a:sy n="87" d="100"/>
        </p:scale>
        <p:origin x="-108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0EB881-DA65-426A-9238-9471228472F8}" type="datetimeFigureOut">
              <a:rPr lang="en-US" smtClean="0"/>
              <a:t>1/17/2013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0E25F9-D677-4CFE-A71F-30A2F980C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606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0E25F9-D677-4CFE-A71F-30A2F980C5B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259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89466C9B-A8E3-4ECC-A7C1-F861B289D9D1}" type="datetimeFigureOut">
              <a:rPr lang="en-US" smtClean="0"/>
              <a:pPr/>
              <a:t>1/17/2013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8F7453B2-629C-49A9-BA26-6260D897D2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9466C9B-A8E3-4ECC-A7C1-F861B289D9D1}" type="datetimeFigureOut">
              <a:rPr lang="en-US" smtClean="0"/>
              <a:pPr/>
              <a:t>1/17/2013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F7453B2-629C-49A9-BA26-6260D897D2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89466C9B-A8E3-4ECC-A7C1-F861B289D9D1}" type="datetimeFigureOut">
              <a:rPr lang="en-US" smtClean="0"/>
              <a:pPr/>
              <a:t>1/17/2013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8F7453B2-629C-49A9-BA26-6260D897D2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9466C9B-A8E3-4ECC-A7C1-F861B289D9D1}" type="datetimeFigureOut">
              <a:rPr lang="en-US" smtClean="0"/>
              <a:pPr/>
              <a:t>1/17/2013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F7453B2-629C-49A9-BA26-6260D897D2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89466C9B-A8E3-4ECC-A7C1-F861B289D9D1}" type="datetimeFigureOut">
              <a:rPr lang="en-US" smtClean="0"/>
              <a:pPr/>
              <a:t>1/17/2013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8F7453B2-629C-49A9-BA26-6260D897D2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9466C9B-A8E3-4ECC-A7C1-F861B289D9D1}" type="datetimeFigureOut">
              <a:rPr lang="en-US" smtClean="0"/>
              <a:pPr/>
              <a:t>1/17/2013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F7453B2-629C-49A9-BA26-6260D897D2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9466C9B-A8E3-4ECC-A7C1-F861B289D9D1}" type="datetimeFigureOut">
              <a:rPr lang="en-US" smtClean="0"/>
              <a:pPr/>
              <a:t>1/17/2013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F7453B2-629C-49A9-BA26-6260D897D2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9466C9B-A8E3-4ECC-A7C1-F861B289D9D1}" type="datetimeFigureOut">
              <a:rPr lang="en-US" smtClean="0"/>
              <a:pPr/>
              <a:t>1/17/2013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F7453B2-629C-49A9-BA26-6260D897D2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89466C9B-A8E3-4ECC-A7C1-F861B289D9D1}" type="datetimeFigureOut">
              <a:rPr lang="en-US" smtClean="0"/>
              <a:pPr/>
              <a:t>1/17/2013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F7453B2-629C-49A9-BA26-6260D897D2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9466C9B-A8E3-4ECC-A7C1-F861B289D9D1}" type="datetimeFigureOut">
              <a:rPr lang="en-US" smtClean="0"/>
              <a:pPr/>
              <a:t>1/17/2013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F7453B2-629C-49A9-BA26-6260D897D2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9466C9B-A8E3-4ECC-A7C1-F861B289D9D1}" type="datetimeFigureOut">
              <a:rPr lang="en-US" smtClean="0"/>
              <a:pPr/>
              <a:t>1/17/2013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F7453B2-629C-49A9-BA26-6260D897D29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1" name="Text Placeholder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89466C9B-A8E3-4ECC-A7C1-F861B289D9D1}" type="datetimeFigureOut">
              <a:rPr lang="en-US" smtClean="0"/>
              <a:pPr/>
              <a:t>1/17/2013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8F7453B2-629C-49A9-BA26-6260D897D29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en.wikipedia.org/wiki/File:Pink_carnation_crop_two.jpg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0" y="1295400"/>
            <a:ext cx="5486400" cy="3886200"/>
          </a:xfrm>
        </p:spPr>
        <p:txBody>
          <a:bodyPr/>
          <a:lstStyle/>
          <a:p>
            <a:pPr algn="ctr"/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FFA Floriculture Plant         Identification</a:t>
            </a:r>
            <a:b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</a:br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/>
            </a:r>
            <a:b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</a:b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#’s 131 - 156</a:t>
            </a:r>
            <a:endParaRPr lang="en-US" b="1" cap="none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762000"/>
            <a:ext cx="7543800" cy="2209800"/>
          </a:xfrm>
        </p:spPr>
        <p:txBody>
          <a:bodyPr>
            <a:normAutofit fontScale="77500" lnSpcReduction="20000"/>
          </a:bodyPr>
          <a:lstStyle/>
          <a:p>
            <a:pPr algn="ctr"/>
            <a:endParaRPr lang="en-US" dirty="0" smtClean="0"/>
          </a:p>
          <a:p>
            <a:pPr algn="ctr"/>
            <a:r>
              <a:rPr lang="en-US" sz="192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  <a:p>
            <a:pPr algn="ctr"/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139. </a:t>
            </a:r>
            <a:r>
              <a:rPr lang="en-US" sz="4500" b="0" cap="none" dirty="0">
                <a:ln>
                  <a:noFill/>
                </a:ln>
                <a:solidFill>
                  <a:srgbClr val="04617B"/>
                </a:solidFill>
                <a:latin typeface="Calibri"/>
              </a:rPr>
              <a:t>Golden </a:t>
            </a:r>
            <a:r>
              <a:rPr lang="en-US" sz="4500" b="0" cap="none" dirty="0" err="1">
                <a:ln>
                  <a:noFill/>
                </a:ln>
                <a:solidFill>
                  <a:srgbClr val="04617B"/>
                </a:solidFill>
                <a:latin typeface="Calibri"/>
              </a:rPr>
              <a:t>Pothos</a:t>
            </a:r>
            <a:r>
              <a:rPr lang="en-US" sz="4500" b="0" cap="none" dirty="0">
                <a:ln>
                  <a:noFill/>
                </a:ln>
                <a:solidFill>
                  <a:srgbClr val="04617B"/>
                </a:solidFill>
                <a:latin typeface="Calibri"/>
              </a:rPr>
              <a:t>, Devil’s Ivy</a:t>
            </a:r>
            <a:br>
              <a:rPr lang="en-US" sz="4500" b="0" cap="none" dirty="0">
                <a:ln>
                  <a:noFill/>
                </a:ln>
                <a:solidFill>
                  <a:srgbClr val="04617B"/>
                </a:solidFill>
                <a:latin typeface="Calibri"/>
              </a:rPr>
            </a:br>
            <a:r>
              <a:rPr lang="en-US" sz="4500" b="0" cap="none" dirty="0">
                <a:ln>
                  <a:noFill/>
                </a:ln>
                <a:solidFill>
                  <a:srgbClr val="04617B"/>
                </a:solidFill>
                <a:latin typeface="Calibri"/>
              </a:rPr>
              <a:t>(</a:t>
            </a:r>
            <a:r>
              <a:rPr lang="en-US" sz="4500" b="0" cap="none" dirty="0" err="1">
                <a:ln>
                  <a:noFill/>
                </a:ln>
                <a:solidFill>
                  <a:srgbClr val="04617B"/>
                </a:solidFill>
                <a:latin typeface="Calibri"/>
              </a:rPr>
              <a:t>Epipremnum</a:t>
            </a:r>
            <a:r>
              <a:rPr lang="en-US" sz="4500" b="0" cap="none" dirty="0">
                <a:ln>
                  <a:noFill/>
                </a:ln>
                <a:solidFill>
                  <a:srgbClr val="04617B"/>
                </a:solidFill>
                <a:latin typeface="Calibri"/>
              </a:rPr>
              <a:t> </a:t>
            </a:r>
            <a:r>
              <a:rPr lang="en-US" sz="4500" b="0" cap="none" dirty="0" err="1">
                <a:ln>
                  <a:noFill/>
                </a:ln>
                <a:solidFill>
                  <a:srgbClr val="04617B"/>
                </a:solidFill>
                <a:latin typeface="Calibri"/>
              </a:rPr>
              <a:t>aureum</a:t>
            </a:r>
            <a:r>
              <a:rPr lang="en-US" sz="4500" b="0" cap="none" dirty="0">
                <a:ln>
                  <a:noFill/>
                </a:ln>
                <a:solidFill>
                  <a:srgbClr val="04617B"/>
                </a:solidFill>
                <a:latin typeface="Calibri"/>
              </a:rPr>
              <a:t>)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469" y="2469284"/>
            <a:ext cx="5334462" cy="3127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72958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140. Erica </a:t>
            </a:r>
            <a:r>
              <a:rPr lang="en-US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carnea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cv./spring health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 descr="http://image.gardening.eu/immagini/erica_carne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752600"/>
            <a:ext cx="4286250" cy="4286250"/>
          </a:xfrm>
          <a:prstGeom prst="rect">
            <a:avLst/>
          </a:prstGeom>
          <a:noFill/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141</a:t>
            </a:r>
            <a:r>
              <a:rPr lang="en-US" dirty="0"/>
              <a:t>. Silver Dollar Gum</a:t>
            </a:r>
            <a:br>
              <a:rPr lang="en-US" dirty="0"/>
            </a:br>
            <a:r>
              <a:rPr lang="en-US" dirty="0"/>
              <a:t>(Eucalyptus </a:t>
            </a:r>
            <a:r>
              <a:rPr lang="en-US" dirty="0" err="1"/>
              <a:t>polyanthemos</a:t>
            </a:r>
            <a:r>
              <a:rPr lang="en-US" dirty="0"/>
              <a:t>)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096" y="2015093"/>
            <a:ext cx="5255207" cy="4035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44040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142. Euphorbia </a:t>
            </a:r>
            <a:r>
              <a:rPr lang="en-US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milii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splenders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/Crown- of thorns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6172200"/>
            <a:ext cx="7467600" cy="7921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2" descr="http://www.different-kinds-of-plants.com/images/crown-of-thorns-plant-212789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1828800"/>
            <a:ext cx="3562350" cy="3057526"/>
          </a:xfrm>
          <a:prstGeom prst="rect">
            <a:avLst/>
          </a:prstGeom>
          <a:noFill/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143</a:t>
            </a:r>
            <a:r>
              <a:rPr lang="en-US" dirty="0"/>
              <a:t>. Poinsettia</a:t>
            </a:r>
            <a:br>
              <a:rPr lang="en-US" dirty="0"/>
            </a:br>
            <a:r>
              <a:rPr lang="en-US" dirty="0"/>
              <a:t>(Euphorbia </a:t>
            </a:r>
            <a:r>
              <a:rPr lang="en-US" dirty="0" err="1"/>
              <a:t>pulcherrima</a:t>
            </a:r>
            <a:r>
              <a:rPr lang="en-US" dirty="0"/>
              <a:t>)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262" y="2167506"/>
            <a:ext cx="5486876" cy="373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14265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144. </a:t>
            </a:r>
            <a:r>
              <a:rPr lang="en-US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Exacum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affine/German (</a:t>
            </a:r>
            <a:r>
              <a:rPr lang="en-US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Persion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)Violet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446837"/>
            <a:ext cx="7467600" cy="411163"/>
          </a:xfrm>
        </p:spPr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  <p:pic>
        <p:nvPicPr>
          <p:cNvPr id="20482" name="Picture 2" descr="http://farm3.staticflickr.com/2258/2443099816_027e98da0a_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2209800"/>
            <a:ext cx="5638800" cy="3665220"/>
          </a:xfrm>
          <a:prstGeom prst="rect">
            <a:avLst/>
          </a:prstGeom>
          <a:noFill/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145</a:t>
            </a:r>
            <a:r>
              <a:rPr lang="en-US" dirty="0"/>
              <a:t>. Benjamin Fig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Ficus</a:t>
            </a:r>
            <a:r>
              <a:rPr lang="en-US" dirty="0"/>
              <a:t> </a:t>
            </a:r>
            <a:r>
              <a:rPr lang="en-US" dirty="0" err="1"/>
              <a:t>benjamina</a:t>
            </a:r>
            <a:r>
              <a:rPr lang="en-US" dirty="0"/>
              <a:t> ‘Exotica’)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782" y="1844390"/>
            <a:ext cx="3273836" cy="4377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3886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146. </a:t>
            </a:r>
            <a:r>
              <a:rPr lang="en-US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Ficus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elastica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decora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/</a:t>
            </a:r>
            <a:r>
              <a:rPr lang="en-US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decora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rubber plant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257800"/>
            <a:ext cx="746760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1506" name="Picture 2" descr="http://pics.davesgarden.com/pics/2008/06/08/xyris/19ef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752600"/>
            <a:ext cx="4842976" cy="4800600"/>
          </a:xfrm>
          <a:prstGeom prst="rect">
            <a:avLst/>
          </a:prstGeom>
          <a:noFill/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147</a:t>
            </a:r>
            <a:r>
              <a:rPr lang="en-US" dirty="0"/>
              <a:t>. Creeping Rubber Plant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Ficus</a:t>
            </a:r>
            <a:r>
              <a:rPr lang="en-US" dirty="0"/>
              <a:t> </a:t>
            </a:r>
            <a:r>
              <a:rPr lang="en-US" dirty="0" err="1"/>
              <a:t>pumila</a:t>
            </a:r>
            <a:r>
              <a:rPr lang="en-US" dirty="0"/>
              <a:t>)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575" y="1746846"/>
            <a:ext cx="3426249" cy="4572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45002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148. Freesia x hybrid/freesia</a:t>
            </a:r>
            <a:endParaRPr lang="en-U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4953000"/>
            <a:ext cx="74676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22530" name="Picture 2" descr="http://www.theflowersavenue.com/gallery/freesia/freesia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676400"/>
            <a:ext cx="5638800" cy="4229100"/>
          </a:xfrm>
          <a:prstGeom prst="rect">
            <a:avLst/>
          </a:prstGeom>
          <a:noFill/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131. Florist’s Cyclamen</a:t>
            </a:r>
            <a:br>
              <a:rPr lang="en-US" dirty="0"/>
            </a:br>
            <a:r>
              <a:rPr lang="en-US" dirty="0" smtClean="0"/>
              <a:t>       (</a:t>
            </a:r>
            <a:r>
              <a:rPr lang="en-US" dirty="0"/>
              <a:t>Cyclamen x </a:t>
            </a:r>
            <a:r>
              <a:rPr lang="en-US" dirty="0" err="1"/>
              <a:t>persicum</a:t>
            </a:r>
            <a:r>
              <a:rPr lang="en-US" dirty="0"/>
              <a:t>) </a:t>
            </a:r>
          </a:p>
        </p:txBody>
      </p:sp>
      <p:pic>
        <p:nvPicPr>
          <p:cNvPr id="4" name="Picture 2" descr="House Plants Image Gallery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2667000"/>
            <a:ext cx="3962400" cy="34745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863068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149</a:t>
            </a:r>
            <a:r>
              <a:rPr lang="en-US" dirty="0"/>
              <a:t>. Nerve Plant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Fittonia</a:t>
            </a:r>
            <a:r>
              <a:rPr lang="en-US" dirty="0"/>
              <a:t> </a:t>
            </a:r>
            <a:r>
              <a:rPr lang="en-US" dirty="0" err="1"/>
              <a:t>verschaffeltii</a:t>
            </a:r>
            <a:r>
              <a:rPr lang="en-US" dirty="0"/>
              <a:t>)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23" y="1725508"/>
            <a:ext cx="6931753" cy="4615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69926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150. Gardenia </a:t>
            </a:r>
            <a:r>
              <a:rPr lang="en-US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jasminoides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foruniana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/gardenia </a:t>
            </a:r>
            <a:endParaRPr lang="en-U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6400800"/>
            <a:ext cx="746760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3554" name="Picture 2" descr="http://atlanta-acupuncture.net/blog/wp-content/uploads/2010/05/garden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981200"/>
            <a:ext cx="5334000" cy="4204035"/>
          </a:xfrm>
          <a:prstGeom prst="rect">
            <a:avLst/>
          </a:prstGeom>
          <a:noFill/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151. Transvaal Daisy</a:t>
            </a:r>
            <a:br>
              <a:rPr lang="en-US" dirty="0"/>
            </a:br>
            <a:r>
              <a:rPr lang="en-US" dirty="0"/>
              <a:t>(Gerbera </a:t>
            </a:r>
            <a:r>
              <a:rPr lang="en-US" dirty="0" err="1"/>
              <a:t>jamesonii</a:t>
            </a:r>
            <a:r>
              <a:rPr lang="en-US" dirty="0"/>
              <a:t>)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227" y="2243713"/>
            <a:ext cx="5364945" cy="3578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67780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152. </a:t>
            </a:r>
            <a:r>
              <a:rPr lang="en-US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Gladious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x </a:t>
            </a:r>
            <a:r>
              <a:rPr lang="en-US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hortulanus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cv./garden gladiolus</a:t>
            </a:r>
            <a:endParaRPr lang="en-U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6858000"/>
            <a:ext cx="746760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4578" name="Picture 2" descr="http://s3.amazonaws.com/picable/2006/11/17/9431_Gladiolus-Garden_4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2057400"/>
            <a:ext cx="4839730" cy="3581400"/>
          </a:xfrm>
          <a:prstGeom prst="rect">
            <a:avLst/>
          </a:prstGeom>
          <a:noFill/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71600"/>
            <a:ext cx="7239000" cy="85344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                                                                       153</a:t>
            </a:r>
            <a:r>
              <a:rPr lang="en-US" dirty="0"/>
              <a:t>. “Purple Passion,” Velvet Plant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Gynura</a:t>
            </a:r>
            <a:r>
              <a:rPr lang="en-US" dirty="0"/>
              <a:t> </a:t>
            </a:r>
            <a:r>
              <a:rPr lang="en-US" dirty="0" err="1"/>
              <a:t>aurantiaca</a:t>
            </a:r>
            <a:r>
              <a:rPr lang="en-US" dirty="0"/>
              <a:t> ‘</a:t>
            </a:r>
            <a:r>
              <a:rPr lang="en-US" dirty="0" err="1"/>
              <a:t>Sarmentosa</a:t>
            </a:r>
            <a:r>
              <a:rPr lang="en-US" dirty="0"/>
              <a:t>’)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436" y="2971800"/>
            <a:ext cx="5524764" cy="3347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10086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154. Gypsophila </a:t>
            </a:r>
            <a:r>
              <a:rPr lang="en-US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elegans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cv./baby’s breath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477000"/>
            <a:ext cx="746760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5602" name="Picture 2" descr="http://topnews.com.sg/images/Baby-Breat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905000"/>
            <a:ext cx="3908006" cy="4419600"/>
          </a:xfrm>
          <a:prstGeom prst="rect">
            <a:avLst/>
          </a:prstGeom>
          <a:noFill/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155</a:t>
            </a:r>
            <a:r>
              <a:rPr lang="en-US" dirty="0"/>
              <a:t>. English Ivy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Hedera</a:t>
            </a:r>
            <a:r>
              <a:rPr lang="en-US" dirty="0"/>
              <a:t> helix)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716" y="1893162"/>
            <a:ext cx="4797968" cy="427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01410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156. </a:t>
            </a:r>
            <a:r>
              <a:rPr lang="en-US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Hemerocallis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cv./ daylily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52400" y="6629400"/>
            <a:ext cx="74676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26626" name="Picture 2" descr="http://ts1.mm.bing.net/th?id=I.5046415498872924&amp;pid=15.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2438400"/>
            <a:ext cx="4405313" cy="2819400"/>
          </a:xfrm>
          <a:prstGeom prst="rect">
            <a:avLst/>
          </a:prstGeom>
          <a:noFill/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132. Cymbidium cv./cymbidium orchid</a:t>
            </a:r>
            <a:endParaRPr lang="en-U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http://www.okstate.edu/ag/asnr/hortla/needham/Images/cymbidu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2362200"/>
            <a:ext cx="3810000" cy="3352800"/>
          </a:xfrm>
          <a:prstGeom prst="rect">
            <a:avLst/>
          </a:prstGeom>
          <a:noFill/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133. Carnation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 (</a:t>
            </a:r>
            <a:r>
              <a:rPr lang="en-US" dirty="0"/>
              <a:t>Dianthus </a:t>
            </a:r>
            <a:r>
              <a:rPr lang="en-US" dirty="0" err="1"/>
              <a:t>xaryophyllus</a:t>
            </a:r>
            <a:r>
              <a:rPr lang="en-US" dirty="0"/>
              <a:t>)</a:t>
            </a:r>
          </a:p>
        </p:txBody>
      </p:sp>
      <p:pic>
        <p:nvPicPr>
          <p:cNvPr id="4" name="Picture 2" descr="http://upload.wikimedia.org/wikipedia/en/thumb/3/3f/Pink_carnation_crop_two.jpg/220px-Pink_carnation_crop_two.jpg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2286000"/>
            <a:ext cx="3810000" cy="3962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750108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134. Dieffenbachia </a:t>
            </a:r>
            <a:r>
              <a:rPr lang="en-US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maculata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cv./Spotted </a:t>
            </a:r>
            <a:r>
              <a:rPr lang="en-US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Ddumbcane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flipH="1">
            <a:off x="8382000" y="6400800"/>
            <a:ext cx="655318" cy="129381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pic>
        <p:nvPicPr>
          <p:cNvPr id="15362" name="Picture 2" descr="http://www.aquaportail.com/aquabdd/photos/dieffenbachia-maculat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905000"/>
            <a:ext cx="5791200" cy="4343400"/>
          </a:xfrm>
          <a:prstGeom prst="rect">
            <a:avLst/>
          </a:prstGeom>
          <a:noFill/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7239000" cy="1981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135</a:t>
            </a:r>
            <a:r>
              <a:rPr lang="en-US" dirty="0"/>
              <a:t>. </a:t>
            </a:r>
            <a:r>
              <a:rPr lang="en-US" dirty="0" smtClean="0"/>
              <a:t>                                                   Corn </a:t>
            </a:r>
            <a:r>
              <a:rPr lang="en-US" dirty="0"/>
              <a:t>Plant Dracaena</a:t>
            </a:r>
            <a:br>
              <a:rPr lang="en-US" dirty="0"/>
            </a:br>
            <a:r>
              <a:rPr lang="en-US" dirty="0"/>
              <a:t>(Dracaena </a:t>
            </a:r>
            <a:r>
              <a:rPr lang="en-US" dirty="0" err="1"/>
              <a:t>fragrans</a:t>
            </a:r>
            <a:r>
              <a:rPr lang="en-US" dirty="0"/>
              <a:t> “</a:t>
            </a:r>
            <a:r>
              <a:rPr lang="en-US" dirty="0" err="1"/>
              <a:t>Massangeana</a:t>
            </a:r>
            <a:r>
              <a:rPr lang="en-US" dirty="0"/>
              <a:t>”</a:t>
            </a:r>
          </a:p>
        </p:txBody>
      </p:sp>
      <p:pic>
        <p:nvPicPr>
          <p:cNvPr id="4" name="Picture 2" descr="Corn Plant—How to Grow Dracaena Fragran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2590800"/>
            <a:ext cx="3657600" cy="3505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623693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136. Dracaena </a:t>
            </a:r>
            <a:r>
              <a:rPr lang="en-US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cincta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/Red edge Dracaena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flipH="1">
            <a:off x="8686800" y="6019800"/>
            <a:ext cx="304800" cy="487363"/>
          </a:xfrm>
        </p:spPr>
        <p:txBody>
          <a:bodyPr>
            <a:normAutofit lnSpcReduction="10000"/>
          </a:bodyPr>
          <a:lstStyle/>
          <a:p>
            <a:endParaRPr lang="en-US" dirty="0"/>
          </a:p>
        </p:txBody>
      </p:sp>
      <p:pic>
        <p:nvPicPr>
          <p:cNvPr id="16386" name="Picture 2" descr="http://www.naturalsettingsanddesign.com/images/Plant_Selector/large/DracaenaCinctaCane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2057400"/>
            <a:ext cx="3149600" cy="3962400"/>
          </a:xfrm>
          <a:prstGeom prst="rect">
            <a:avLst/>
          </a:prstGeom>
          <a:noFill/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137. Hens and Chickens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Echeveria</a:t>
            </a:r>
            <a:r>
              <a:rPr lang="en-US" dirty="0"/>
              <a:t>)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295" y="2393078"/>
            <a:ext cx="4724809" cy="3279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62369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138. </a:t>
            </a:r>
            <a:r>
              <a:rPr lang="en-US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Echinocactus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cv./barrel cactus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0400" y="4648200"/>
            <a:ext cx="914400" cy="1477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7410" name="Picture 2" descr="http://upload.wikimedia.org/wikipedia/commons/a/ab/Echinocactus_grusonii_-_golden_barrel_cactus_-_status-endanger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447800"/>
            <a:ext cx="5353050" cy="4882592"/>
          </a:xfrm>
          <a:prstGeom prst="rect">
            <a:avLst/>
          </a:prstGeom>
          <a:noFill/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2871</TotalTime>
  <Words>157</Words>
  <Application>Microsoft Office PowerPoint</Application>
  <PresentationFormat>On-screen Show (4:3)</PresentationFormat>
  <Paragraphs>34</Paragraphs>
  <Slides>27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Opulent</vt:lpstr>
      <vt:lpstr>FFA Floriculture Plant         Identification  #’s 131 - 156</vt:lpstr>
      <vt:lpstr>131. Florist’s Cyclamen        (Cyclamen x persicum) </vt:lpstr>
      <vt:lpstr>132. Cymbidium cv./cymbidium orchid</vt:lpstr>
      <vt:lpstr>133. Carnation  (Dianthus xaryophyllus)</vt:lpstr>
      <vt:lpstr>134. Dieffenbachia maculata cv./Spotted Ddumbcane</vt:lpstr>
      <vt:lpstr>135.                                                    Corn Plant Dracaena (Dracaena fragrans “Massangeana”</vt:lpstr>
      <vt:lpstr>136. Dracaena cincta/Red edge Dracaena</vt:lpstr>
      <vt:lpstr>137. Hens and Chickens (Echeveria)</vt:lpstr>
      <vt:lpstr>138. Echinocactus cv./barrel cactus</vt:lpstr>
      <vt:lpstr>139. Golden Pothos, Devil’s Ivy (Epipremnum aureum)</vt:lpstr>
      <vt:lpstr>140. Erica carnea cv./spring health</vt:lpstr>
      <vt:lpstr>141. Silver Dollar Gum (Eucalyptus polyanthemos)</vt:lpstr>
      <vt:lpstr>142. Euphorbia milii splenders/Crown- of thorns</vt:lpstr>
      <vt:lpstr>143. Poinsettia (Euphorbia pulcherrima)</vt:lpstr>
      <vt:lpstr>144. Exacum affine/German (Persion)Violet</vt:lpstr>
      <vt:lpstr>145. Benjamin Fig (Ficus benjamina ‘Exotica’)</vt:lpstr>
      <vt:lpstr>146. Ficus elastica decora/decora rubber plant</vt:lpstr>
      <vt:lpstr>147. Creeping Rubber Plant (Ficus pumila)</vt:lpstr>
      <vt:lpstr>148. Freesia x hybrid/freesia</vt:lpstr>
      <vt:lpstr>149. Nerve Plant (Fittonia verschaffeltii)</vt:lpstr>
      <vt:lpstr>150. Gardenia jasminoides foruniana/gardenia </vt:lpstr>
      <vt:lpstr>151. Transvaal Daisy (Gerbera jamesonii)</vt:lpstr>
      <vt:lpstr>152. Gladious x hortulanus cv./garden gladiolus</vt:lpstr>
      <vt:lpstr>                                                                        153. “Purple Passion,” Velvet Plant (Gynura aurantiaca ‘Sarmentosa’)</vt:lpstr>
      <vt:lpstr>154. Gypsophila elegans cv./baby’s breath </vt:lpstr>
      <vt:lpstr>155. English Ivy (Hedera helix)</vt:lpstr>
      <vt:lpstr>156. Hemerocallis cv./ daylily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Slideshow #3</dc:title>
  <dc:creator>user</dc:creator>
  <cp:lastModifiedBy>teacher</cp:lastModifiedBy>
  <cp:revision>17</cp:revision>
  <dcterms:created xsi:type="dcterms:W3CDTF">2012-10-04T18:29:35Z</dcterms:created>
  <dcterms:modified xsi:type="dcterms:W3CDTF">2013-01-17T14:02:43Z</dcterms:modified>
</cp:coreProperties>
</file>