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>
      <p:cViewPr varScale="1">
        <p:scale>
          <a:sx n="78" d="100"/>
          <a:sy n="78" d="100"/>
        </p:scale>
        <p:origin x="-8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AB48044-BA6F-47F4-9E21-D305F593C14B}" type="datetimeFigureOut">
              <a:rPr lang="en-US" smtClean="0"/>
              <a:pPr/>
              <a:t>2/9/2012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6D362EE3-A0F4-4765-8D0C-0A306C3EA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8044-BA6F-47F4-9E21-D305F593C14B}" type="datetimeFigureOut">
              <a:rPr lang="en-US" smtClean="0"/>
              <a:pPr/>
              <a:t>2/9/2012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62EE3-A0F4-4765-8D0C-0A306C3EA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8044-BA6F-47F4-9E21-D305F593C14B}" type="datetimeFigureOut">
              <a:rPr lang="en-US" smtClean="0"/>
              <a:pPr/>
              <a:t>2/9/2012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62EE3-A0F4-4765-8D0C-0A306C3EA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AB48044-BA6F-47F4-9E21-D305F593C14B}" type="datetimeFigureOut">
              <a:rPr lang="en-US" smtClean="0"/>
              <a:pPr/>
              <a:t>2/9/2012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62EE3-A0F4-4765-8D0C-0A306C3EA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0AB48044-BA6F-47F4-9E21-D305F593C14B}" type="datetimeFigureOut">
              <a:rPr lang="en-US" smtClean="0"/>
              <a:pPr/>
              <a:t>2/9/2012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6D362EE3-A0F4-4765-8D0C-0A306C3EA48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AB48044-BA6F-47F4-9E21-D305F593C14B}" type="datetimeFigureOut">
              <a:rPr lang="en-US" smtClean="0"/>
              <a:pPr/>
              <a:t>2/9/2012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D362EE3-A0F4-4765-8D0C-0A306C3EA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0AB48044-BA6F-47F4-9E21-D305F593C14B}" type="datetimeFigureOut">
              <a:rPr lang="en-US" smtClean="0"/>
              <a:pPr/>
              <a:t>2/9/2012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6D362EE3-A0F4-4765-8D0C-0A306C3EA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48044-BA6F-47F4-9E21-D305F593C14B}" type="datetimeFigureOut">
              <a:rPr lang="en-US" smtClean="0"/>
              <a:pPr/>
              <a:t>2/9/2012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62EE3-A0F4-4765-8D0C-0A306C3EA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0AB48044-BA6F-47F4-9E21-D305F593C14B}" type="datetimeFigureOut">
              <a:rPr lang="en-US" smtClean="0"/>
              <a:pPr/>
              <a:t>2/9/2012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6D362EE3-A0F4-4765-8D0C-0A306C3EA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0AB48044-BA6F-47F4-9E21-D305F593C14B}" type="datetimeFigureOut">
              <a:rPr lang="en-US" smtClean="0"/>
              <a:pPr/>
              <a:t>2/9/2012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6D362EE3-A0F4-4765-8D0C-0A306C3EA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0AB48044-BA6F-47F4-9E21-D305F593C14B}" type="datetimeFigureOut">
              <a:rPr lang="en-US" smtClean="0"/>
              <a:pPr/>
              <a:t>2/9/2012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6D362EE3-A0F4-4765-8D0C-0A306C3EA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0AB48044-BA6F-47F4-9E21-D305F593C14B}" type="datetimeFigureOut">
              <a:rPr lang="en-US" smtClean="0"/>
              <a:pPr/>
              <a:t>2/9/2012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6D362EE3-A0F4-4765-8D0C-0A306C3EA4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Nursery/Landscape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Plant Identification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Taxodium</a:t>
            </a:r>
            <a:r>
              <a:rPr lang="en-US" dirty="0" smtClean="0"/>
              <a:t> </a:t>
            </a:r>
            <a:r>
              <a:rPr lang="en-US" dirty="0" err="1" smtClean="0"/>
              <a:t>distichum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           Bald Cypress</a:t>
            </a:r>
            <a:endParaRPr lang="en-US" dirty="0"/>
          </a:p>
        </p:txBody>
      </p:sp>
      <p:pic>
        <p:nvPicPr>
          <p:cNvPr id="4" name="Picture 3" descr="Bald Cypre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626440">
            <a:off x="264477" y="2651003"/>
            <a:ext cx="3657600" cy="3505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Bald Cypress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56169">
            <a:off x="4808594" y="2958481"/>
            <a:ext cx="4064303" cy="36246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Taxus</a:t>
            </a:r>
            <a:r>
              <a:rPr lang="en-US" dirty="0" smtClean="0"/>
              <a:t> spp.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4">
              <a:buNone/>
            </a:pPr>
            <a:r>
              <a:rPr lang="en-US" dirty="0" smtClean="0"/>
              <a:t>			</a:t>
            </a:r>
            <a:r>
              <a:rPr lang="en-US" sz="3000" dirty="0" smtClean="0"/>
              <a:t>Yew</a:t>
            </a:r>
            <a:endParaRPr lang="en-US" sz="3000" dirty="0"/>
          </a:p>
        </p:txBody>
      </p:sp>
      <p:pic>
        <p:nvPicPr>
          <p:cNvPr id="4" name="Picture 3" descr="Y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23111">
            <a:off x="887407" y="2635405"/>
            <a:ext cx="2895600" cy="3886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Yew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841537">
            <a:off x="4351222" y="2854057"/>
            <a:ext cx="4343400" cy="297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Thuja</a:t>
            </a:r>
            <a:r>
              <a:rPr lang="en-US" dirty="0" smtClean="0"/>
              <a:t> </a:t>
            </a:r>
            <a:r>
              <a:rPr lang="en-US" dirty="0" err="1" smtClean="0"/>
              <a:t>occidentalis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      American Arborvitae</a:t>
            </a:r>
            <a:endParaRPr lang="en-US" dirty="0"/>
          </a:p>
        </p:txBody>
      </p:sp>
      <p:pic>
        <p:nvPicPr>
          <p:cNvPr id="4" name="Picture 3" descr="American Arborvitae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51667">
            <a:off x="361171" y="2866097"/>
            <a:ext cx="4419600" cy="3505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American Arborvita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61084">
            <a:off x="5188959" y="3106757"/>
            <a:ext cx="3657600" cy="3115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Tilia</a:t>
            </a:r>
            <a:r>
              <a:rPr lang="en-US" dirty="0" smtClean="0"/>
              <a:t> </a:t>
            </a:r>
            <a:r>
              <a:rPr lang="en-US" dirty="0" err="1" smtClean="0"/>
              <a:t>cordata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			</a:t>
            </a:r>
            <a:r>
              <a:rPr lang="en-US" dirty="0" err="1" smtClean="0"/>
              <a:t>Littleleaf</a:t>
            </a:r>
            <a:r>
              <a:rPr lang="en-US" dirty="0" smtClean="0"/>
              <a:t> Linden</a:t>
            </a:r>
            <a:endParaRPr lang="en-US" dirty="0"/>
          </a:p>
        </p:txBody>
      </p:sp>
      <p:pic>
        <p:nvPicPr>
          <p:cNvPr id="4" name="Picture 3" descr="Littleleaf Lind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418216">
            <a:off x="152400" y="3581400"/>
            <a:ext cx="3962400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Littleleaf Linden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72070">
            <a:off x="4469769" y="2832561"/>
            <a:ext cx="3962400" cy="320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Tsuga</a:t>
            </a:r>
            <a:r>
              <a:rPr lang="en-US" dirty="0" smtClean="0"/>
              <a:t> </a:t>
            </a:r>
            <a:r>
              <a:rPr lang="en-US" dirty="0" err="1" smtClean="0"/>
              <a:t>canadensis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				Canadian Hemlock</a:t>
            </a:r>
            <a:endParaRPr lang="en-US" dirty="0"/>
          </a:p>
        </p:txBody>
      </p:sp>
      <p:pic>
        <p:nvPicPr>
          <p:cNvPr id="4" name="Picture 3" descr="Canadian Hemlo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348147">
            <a:off x="413825" y="3130756"/>
            <a:ext cx="3581400" cy="2983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Canadian Hemlock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41210">
            <a:off x="4653574" y="3134948"/>
            <a:ext cx="3671356" cy="28668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Tulipa</a:t>
            </a:r>
            <a:r>
              <a:rPr lang="en-US" dirty="0" smtClean="0"/>
              <a:t> spp.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			Tulip</a:t>
            </a:r>
            <a:endParaRPr lang="en-US" dirty="0"/>
          </a:p>
        </p:txBody>
      </p:sp>
      <p:pic>
        <p:nvPicPr>
          <p:cNvPr id="4" name="Picture 3" descr="Tulip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87321">
            <a:off x="208149" y="2826520"/>
            <a:ext cx="4648200" cy="3276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Tulips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08586">
            <a:off x="4694031" y="1904996"/>
            <a:ext cx="4343400" cy="29075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Verbena x </a:t>
            </a:r>
            <a:r>
              <a:rPr lang="en-US" dirty="0" err="1" smtClean="0"/>
              <a:t>hybrida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				Garden Verbena</a:t>
            </a:r>
            <a:endParaRPr lang="en-US" dirty="0"/>
          </a:p>
        </p:txBody>
      </p:sp>
      <p:pic>
        <p:nvPicPr>
          <p:cNvPr id="4" name="Picture 3" descr="Garden Verbe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480823">
            <a:off x="444281" y="3428659"/>
            <a:ext cx="3733800" cy="2438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Garden Verbena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73909">
            <a:off x="5295079" y="2904190"/>
            <a:ext cx="2887188" cy="30894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Viburnum</a:t>
            </a:r>
            <a:r>
              <a:rPr lang="en-US" dirty="0" smtClean="0"/>
              <a:t> c </a:t>
            </a:r>
            <a:r>
              <a:rPr lang="en-US" dirty="0" err="1" smtClean="0"/>
              <a:t>burkwoodii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			</a:t>
            </a:r>
            <a:r>
              <a:rPr lang="en-US" dirty="0" err="1" smtClean="0"/>
              <a:t>Burkwood</a:t>
            </a:r>
            <a:r>
              <a:rPr lang="en-US" dirty="0" smtClean="0"/>
              <a:t> </a:t>
            </a:r>
            <a:r>
              <a:rPr lang="en-US" dirty="0" err="1" smtClean="0"/>
              <a:t>Viburnum</a:t>
            </a:r>
            <a:endParaRPr lang="en-US" dirty="0"/>
          </a:p>
        </p:txBody>
      </p:sp>
      <p:pic>
        <p:nvPicPr>
          <p:cNvPr id="4" name="Picture 3" descr="Burkwood Viburn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7877">
            <a:off x="628546" y="3157862"/>
            <a:ext cx="3804964" cy="28899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Burkwood Viburnum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75093">
            <a:off x="4724400" y="3429000"/>
            <a:ext cx="4267200" cy="2667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Viburnum</a:t>
            </a:r>
            <a:r>
              <a:rPr lang="en-US" dirty="0" smtClean="0"/>
              <a:t> </a:t>
            </a:r>
            <a:r>
              <a:rPr lang="en-US" dirty="0" err="1" smtClean="0"/>
              <a:t>trilobum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	American </a:t>
            </a:r>
            <a:r>
              <a:rPr lang="en-US" dirty="0" err="1" smtClean="0"/>
              <a:t>Cranberrybush</a:t>
            </a:r>
            <a:r>
              <a:rPr lang="en-US" dirty="0" smtClean="0"/>
              <a:t> </a:t>
            </a:r>
            <a:r>
              <a:rPr lang="en-US" dirty="0" err="1" smtClean="0"/>
              <a:t>Viburnum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American Cranberry Bu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478348">
            <a:off x="445998" y="3368228"/>
            <a:ext cx="3797928" cy="27359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American Cranberry Bush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13343">
            <a:off x="4514053" y="3017569"/>
            <a:ext cx="3962400" cy="33368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Vinca</a:t>
            </a:r>
            <a:r>
              <a:rPr lang="en-US" dirty="0" smtClean="0"/>
              <a:t> minor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				Periwinkle </a:t>
            </a:r>
            <a:endParaRPr lang="en-US" dirty="0"/>
          </a:p>
        </p:txBody>
      </p:sp>
      <p:pic>
        <p:nvPicPr>
          <p:cNvPr id="4" name="Picture 3" descr="Periwink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233756">
            <a:off x="429007" y="3070917"/>
            <a:ext cx="3733800" cy="31201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Periwinkle.jpg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39361">
            <a:off x="4847694" y="3040542"/>
            <a:ext cx="3901440" cy="29260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Rosa spp.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			Hybrid Tea Rose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Rosa spp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12490">
            <a:off x="869595" y="2237971"/>
            <a:ext cx="3213100" cy="32639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Rosa spp..jpg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48592">
            <a:off x="4648200" y="2895600"/>
            <a:ext cx="3848100" cy="3200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Viola x </a:t>
            </a:r>
            <a:r>
              <a:rPr lang="en-US" dirty="0" err="1" smtClean="0"/>
              <a:t>wittrockiana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					Pansy</a:t>
            </a:r>
            <a:endParaRPr lang="en-US" dirty="0"/>
          </a:p>
        </p:txBody>
      </p:sp>
      <p:pic>
        <p:nvPicPr>
          <p:cNvPr id="4" name="Picture 3" descr="pans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339115">
            <a:off x="401333" y="3186248"/>
            <a:ext cx="3429000" cy="2874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pansy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5103">
            <a:off x="4191000" y="2743200"/>
            <a:ext cx="4572000" cy="3886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Wisteria </a:t>
            </a:r>
            <a:r>
              <a:rPr lang="en-US" dirty="0" err="1" smtClean="0"/>
              <a:t>Sinensis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			</a:t>
            </a:r>
            <a:r>
              <a:rPr lang="en-US" dirty="0" err="1" smtClean="0"/>
              <a:t>Chinease</a:t>
            </a:r>
            <a:r>
              <a:rPr lang="en-US" dirty="0" smtClean="0"/>
              <a:t> Wisteria</a:t>
            </a:r>
            <a:endParaRPr lang="en-US" dirty="0"/>
          </a:p>
        </p:txBody>
      </p:sp>
      <p:pic>
        <p:nvPicPr>
          <p:cNvPr id="4" name="Picture 3" descr="Chinease Wister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565071">
            <a:off x="591229" y="2747121"/>
            <a:ext cx="2590800" cy="3352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Chinease Wisteria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85507">
            <a:off x="4150387" y="2907352"/>
            <a:ext cx="4678680" cy="30784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Yucca </a:t>
            </a:r>
            <a:r>
              <a:rPr lang="en-US" dirty="0" err="1" smtClean="0"/>
              <a:t>filamentosa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			Adams Needle</a:t>
            </a:r>
            <a:endParaRPr lang="en-US" dirty="0"/>
          </a:p>
        </p:txBody>
      </p:sp>
      <p:pic>
        <p:nvPicPr>
          <p:cNvPr id="4" name="Picture 3" descr="Adams Need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39876">
            <a:off x="254034" y="3216530"/>
            <a:ext cx="3632200" cy="2997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adams_needl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102102">
            <a:off x="4343400" y="3200400"/>
            <a:ext cx="4241800" cy="2730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Zinnia </a:t>
            </a:r>
            <a:r>
              <a:rPr lang="en-US" dirty="0" err="1" smtClean="0"/>
              <a:t>elegans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			Zinnia</a:t>
            </a:r>
            <a:endParaRPr lang="en-US" dirty="0"/>
          </a:p>
        </p:txBody>
      </p:sp>
      <p:pic>
        <p:nvPicPr>
          <p:cNvPr id="4" name="Picture 3" descr="Zinn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55343">
            <a:off x="505343" y="3105836"/>
            <a:ext cx="3657600" cy="30803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Zinni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636465">
            <a:off x="4558104" y="2896360"/>
            <a:ext cx="4322390" cy="32639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Salvia </a:t>
            </a:r>
            <a:r>
              <a:rPr lang="en-US" dirty="0" err="1" smtClean="0"/>
              <a:t>nemorosa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pPr lvl="3">
              <a:buNone/>
            </a:pPr>
            <a:r>
              <a:rPr lang="en-US" dirty="0" smtClean="0"/>
              <a:t>		</a:t>
            </a:r>
            <a:r>
              <a:rPr lang="en-US" dirty="0"/>
              <a:t>	</a:t>
            </a:r>
            <a:r>
              <a:rPr lang="en-US" sz="3200" dirty="0" smtClean="0"/>
              <a:t> Meadow Sage		</a:t>
            </a:r>
          </a:p>
        </p:txBody>
      </p:sp>
      <p:pic>
        <p:nvPicPr>
          <p:cNvPr id="4" name="Picture 3" descr="Meadow S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45064">
            <a:off x="620413" y="2895077"/>
            <a:ext cx="4053840" cy="33070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Meadow Sage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33386">
            <a:off x="5505014" y="2243536"/>
            <a:ext cx="3256734" cy="3581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Sedum </a:t>
            </a:r>
            <a:r>
              <a:rPr lang="en-US" dirty="0" err="1" smtClean="0"/>
              <a:t>spurium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            	     Sedum</a:t>
            </a:r>
            <a:endParaRPr lang="en-US" dirty="0"/>
          </a:p>
        </p:txBody>
      </p:sp>
      <p:pic>
        <p:nvPicPr>
          <p:cNvPr id="4" name="Picture 3" descr="Sed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09414">
            <a:off x="639168" y="2037358"/>
            <a:ext cx="3482389" cy="32785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Sedum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89742">
            <a:off x="4922354" y="2988997"/>
            <a:ext cx="3787188" cy="33547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Solenostemon</a:t>
            </a:r>
            <a:r>
              <a:rPr lang="en-US" dirty="0" smtClean="0"/>
              <a:t> </a:t>
            </a:r>
            <a:r>
              <a:rPr lang="en-US" dirty="0" err="1" smtClean="0"/>
              <a:t>scutellarioides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Coleus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cole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786618">
            <a:off x="343200" y="2573543"/>
            <a:ext cx="3565914" cy="31143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coleus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740151">
            <a:off x="4821085" y="2787163"/>
            <a:ext cx="3636482" cy="34381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Sorbus</a:t>
            </a:r>
            <a:r>
              <a:rPr lang="en-US" dirty="0" smtClean="0"/>
              <a:t> </a:t>
            </a:r>
            <a:r>
              <a:rPr lang="en-US" dirty="0" err="1" smtClean="0"/>
              <a:t>aucuparia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         European Mountain Ash</a:t>
            </a:r>
            <a:endParaRPr lang="en-US" dirty="0"/>
          </a:p>
        </p:txBody>
      </p:sp>
      <p:pic>
        <p:nvPicPr>
          <p:cNvPr id="4" name="Picture 3" descr="European Mountain As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94654">
            <a:off x="381000" y="2743200"/>
            <a:ext cx="4124960" cy="3093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European Mountain Ash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39226">
            <a:off x="4636065" y="2902040"/>
            <a:ext cx="4260309" cy="3505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Spiraea</a:t>
            </a:r>
            <a:r>
              <a:rPr lang="en-US" dirty="0" smtClean="0"/>
              <a:t> x </a:t>
            </a:r>
            <a:r>
              <a:rPr lang="en-US" dirty="0" err="1" smtClean="0"/>
              <a:t>bumalda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</a:t>
            </a:r>
            <a:r>
              <a:rPr lang="en-US" dirty="0" err="1" smtClean="0"/>
              <a:t>Bumalda</a:t>
            </a:r>
            <a:r>
              <a:rPr lang="en-US" dirty="0" smtClean="0"/>
              <a:t> </a:t>
            </a:r>
            <a:r>
              <a:rPr lang="en-US" dirty="0" err="1" smtClean="0"/>
              <a:t>Spirea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Bumalda spir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74772">
            <a:off x="463060" y="3094594"/>
            <a:ext cx="3257863" cy="30290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Bumalda spirea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474715">
            <a:off x="5093869" y="3013144"/>
            <a:ext cx="3322205" cy="30966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Syringa</a:t>
            </a:r>
            <a:r>
              <a:rPr lang="en-US" dirty="0" smtClean="0"/>
              <a:t> </a:t>
            </a:r>
            <a:r>
              <a:rPr lang="en-US" dirty="0" err="1" smtClean="0"/>
              <a:t>vulgaris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                 Common Lilac</a:t>
            </a:r>
            <a:endParaRPr lang="en-US" dirty="0"/>
          </a:p>
        </p:txBody>
      </p:sp>
      <p:pic>
        <p:nvPicPr>
          <p:cNvPr id="4" name="Picture 3" descr="Common Lila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64786">
            <a:off x="302828" y="2509032"/>
            <a:ext cx="4426887" cy="36596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Common Lilac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60430">
            <a:off x="4953000" y="3733800"/>
            <a:ext cx="3810000" cy="2514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Tagetes</a:t>
            </a:r>
            <a:r>
              <a:rPr lang="en-US" dirty="0" smtClean="0"/>
              <a:t> spp.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                     Marigold</a:t>
            </a:r>
            <a:endParaRPr lang="en-US" dirty="0"/>
          </a:p>
        </p:txBody>
      </p:sp>
      <p:pic>
        <p:nvPicPr>
          <p:cNvPr id="4" name="Picture 3" descr="Marigo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308281">
            <a:off x="457200" y="2819400"/>
            <a:ext cx="3810000" cy="304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Marigold.jp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248647">
            <a:off x="5111249" y="2831887"/>
            <a:ext cx="3620856" cy="29835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289</TotalTime>
  <Words>82</Words>
  <Application>Microsoft Office PowerPoint</Application>
  <PresentationFormat>On-screen Show (4:3)</PresentationFormat>
  <Paragraphs>46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Verve</vt:lpstr>
      <vt:lpstr>Nursery/Landscape</vt:lpstr>
      <vt:lpstr>Rosa spp.</vt:lpstr>
      <vt:lpstr>Salvia nemorosa </vt:lpstr>
      <vt:lpstr>Sedum spurium </vt:lpstr>
      <vt:lpstr>Solenostemon scutellarioides</vt:lpstr>
      <vt:lpstr>Sorbus aucuparia</vt:lpstr>
      <vt:lpstr>Spiraea x bumalda</vt:lpstr>
      <vt:lpstr>Syringa vulgaris</vt:lpstr>
      <vt:lpstr>Tagetes spp.</vt:lpstr>
      <vt:lpstr>Taxodium distichum</vt:lpstr>
      <vt:lpstr>Taxus spp.</vt:lpstr>
      <vt:lpstr>Thuja occidentalis</vt:lpstr>
      <vt:lpstr>Tilia cordata</vt:lpstr>
      <vt:lpstr>Tsuga canadensis</vt:lpstr>
      <vt:lpstr>Tulipa spp.</vt:lpstr>
      <vt:lpstr>Verbena x hybrida</vt:lpstr>
      <vt:lpstr>Viburnum c burkwoodii</vt:lpstr>
      <vt:lpstr>Viburnum trilobum</vt:lpstr>
      <vt:lpstr>Vinca minor</vt:lpstr>
      <vt:lpstr>Viola x wittrockiana</vt:lpstr>
      <vt:lpstr>Wisteria Sinensis</vt:lpstr>
      <vt:lpstr>Yucca filamentosa</vt:lpstr>
      <vt:lpstr>Zinnia elegans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Nursery/Landscape</dc:title>
  <dc:creator>marty</dc:creator>
  <cp:lastModifiedBy>Michael Southerland</cp:lastModifiedBy>
  <cp:revision>3</cp:revision>
  <dcterms:created xsi:type="dcterms:W3CDTF">2012-02-08T21:02:54Z</dcterms:created>
  <dcterms:modified xsi:type="dcterms:W3CDTF">2012-02-10T03:03:55Z</dcterms:modified>
</cp:coreProperties>
</file>