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4" r:id="rId16"/>
    <p:sldId id="271" r:id="rId17"/>
    <p:sldId id="270" r:id="rId18"/>
    <p:sldId id="273" r:id="rId19"/>
    <p:sldId id="272" r:id="rId20"/>
    <p:sldId id="275" r:id="rId21"/>
    <p:sldId id="274" r:id="rId22"/>
    <p:sldId id="277" r:id="rId23"/>
    <p:sldId id="276" r:id="rId24"/>
    <p:sldId id="279" r:id="rId25"/>
    <p:sldId id="280" r:id="rId26"/>
    <p:sldId id="281" r:id="rId27"/>
    <p:sldId id="282" r:id="rId28"/>
    <p:sldId id="306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7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0A80699-8E74-42AF-B838-23D217398B6B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3FF6DA0-7B89-491D-9BF5-9A08472A9D0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80699-8E74-42AF-B838-23D217398B6B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6DA0-7B89-491D-9BF5-9A08472A9D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80699-8E74-42AF-B838-23D217398B6B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6DA0-7B89-491D-9BF5-9A08472A9D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0A80699-8E74-42AF-B838-23D217398B6B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3FF6DA0-7B89-491D-9BF5-9A08472A9D0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0A80699-8E74-42AF-B838-23D217398B6B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3FF6DA0-7B89-491D-9BF5-9A08472A9D0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80699-8E74-42AF-B838-23D217398B6B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6DA0-7B89-491D-9BF5-9A08472A9D0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80699-8E74-42AF-B838-23D217398B6B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6DA0-7B89-491D-9BF5-9A08472A9D0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0A80699-8E74-42AF-B838-23D217398B6B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3FF6DA0-7B89-491D-9BF5-9A08472A9D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80699-8E74-42AF-B838-23D217398B6B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6DA0-7B89-491D-9BF5-9A08472A9D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0A80699-8E74-42AF-B838-23D217398B6B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3FF6DA0-7B89-491D-9BF5-9A08472A9D0E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0A80699-8E74-42AF-B838-23D217398B6B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3FF6DA0-7B89-491D-9BF5-9A08472A9D0E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0A80699-8E74-42AF-B838-23D217398B6B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3FF6DA0-7B89-491D-9BF5-9A08472A9D0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FFA Floriculture Plant I.D.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#’s 157 – 181 PART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5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165. Iris x </a:t>
            </a:r>
            <a:r>
              <a:rPr lang="en-US" dirty="0" err="1"/>
              <a:t>xiphium</a:t>
            </a:r>
            <a:r>
              <a:rPr lang="en-US" dirty="0"/>
              <a:t> cv./ </a:t>
            </a:r>
            <a:r>
              <a:rPr lang="en-US" dirty="0" err="1"/>
              <a:t>dutch</a:t>
            </a:r>
            <a:r>
              <a:rPr lang="en-US" dirty="0"/>
              <a:t>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835" y="1723380"/>
            <a:ext cx="3810330" cy="462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797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166</a:t>
            </a:r>
            <a:r>
              <a:rPr lang="en-US" dirty="0"/>
              <a:t>. Shrimp Plant </a:t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 err="1"/>
              <a:t>Justicia</a:t>
            </a:r>
            <a:r>
              <a:rPr lang="en-US" dirty="0"/>
              <a:t> </a:t>
            </a:r>
            <a:r>
              <a:rPr lang="en-US" dirty="0" err="1"/>
              <a:t>brandegeana</a:t>
            </a:r>
            <a:r>
              <a:rPr lang="en-US" dirty="0"/>
              <a:t>)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728" y="1894083"/>
            <a:ext cx="5718544" cy="428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179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167. </a:t>
            </a:r>
            <a:r>
              <a:rPr lang="en-US" dirty="0" err="1"/>
              <a:t>Kalanchoe</a:t>
            </a:r>
            <a:r>
              <a:rPr lang="en-US" dirty="0"/>
              <a:t> x </a:t>
            </a:r>
            <a:r>
              <a:rPr lang="en-US" dirty="0" err="1"/>
              <a:t>blossfeldiana</a:t>
            </a:r>
            <a:r>
              <a:rPr lang="en-US" dirty="0"/>
              <a:t> cv./ </a:t>
            </a:r>
            <a:r>
              <a:rPr lang="en-US" dirty="0" smtClean="0"/>
              <a:t>	</a:t>
            </a:r>
            <a:r>
              <a:rPr lang="en-US" dirty="0" err="1" smtClean="0"/>
              <a:t>Kalanchoe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711" y="2509832"/>
            <a:ext cx="4078577" cy="305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737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168</a:t>
            </a:r>
            <a:r>
              <a:rPr lang="en-US" dirty="0"/>
              <a:t>. Shasta Daisy</a:t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 err="1"/>
              <a:t>Leucanthemum</a:t>
            </a:r>
            <a:r>
              <a:rPr lang="en-US" dirty="0"/>
              <a:t> x </a:t>
            </a:r>
            <a:r>
              <a:rPr lang="en-US" dirty="0" err="1"/>
              <a:t>superbum</a:t>
            </a:r>
            <a:r>
              <a:rPr lang="en-US" dirty="0"/>
              <a:t>)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82" y="1790442"/>
            <a:ext cx="5029636" cy="449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680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169. </a:t>
            </a:r>
            <a:r>
              <a:rPr lang="en-US" dirty="0" err="1"/>
              <a:t>Liatris</a:t>
            </a:r>
            <a:r>
              <a:rPr lang="en-US" dirty="0"/>
              <a:t> </a:t>
            </a:r>
            <a:r>
              <a:rPr lang="en-US" dirty="0" err="1"/>
              <a:t>spicata</a:t>
            </a:r>
            <a:r>
              <a:rPr lang="en-US" dirty="0"/>
              <a:t>/ </a:t>
            </a:r>
            <a:r>
              <a:rPr lang="en-US" dirty="0" err="1"/>
              <a:t>liatris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979" y="2619569"/>
            <a:ext cx="3792041" cy="283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06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170. Trumpet (Easter) Lily</a:t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 err="1"/>
              <a:t>Lilium</a:t>
            </a:r>
            <a:r>
              <a:rPr lang="en-US" dirty="0"/>
              <a:t> </a:t>
            </a:r>
            <a:r>
              <a:rPr lang="en-US" dirty="0" err="1"/>
              <a:t>longiflorum</a:t>
            </a:r>
            <a:r>
              <a:rPr lang="en-US" dirty="0"/>
              <a:t>)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28" y="1903227"/>
            <a:ext cx="3962743" cy="426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642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171. </a:t>
            </a:r>
            <a:r>
              <a:rPr lang="en-US" dirty="0" err="1"/>
              <a:t>Lilum</a:t>
            </a:r>
            <a:r>
              <a:rPr lang="en-US" dirty="0"/>
              <a:t> x </a:t>
            </a:r>
            <a:r>
              <a:rPr lang="en-US" dirty="0" err="1"/>
              <a:t>hybridum</a:t>
            </a:r>
            <a:r>
              <a:rPr lang="en-US" dirty="0"/>
              <a:t> cv./ Hybrid </a:t>
            </a:r>
            <a:r>
              <a:rPr lang="en-US" dirty="0" smtClean="0"/>
              <a:t>	(</a:t>
            </a:r>
            <a:r>
              <a:rPr lang="en-US" dirty="0"/>
              <a:t>garden) lily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209" y="2454963"/>
            <a:ext cx="4773582" cy="316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053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172. </a:t>
            </a:r>
            <a:r>
              <a:rPr lang="en-US" dirty="0" err="1"/>
              <a:t>Statice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 err="1"/>
              <a:t>Limonium</a:t>
            </a:r>
            <a:r>
              <a:rPr lang="en-US" dirty="0"/>
              <a:t> </a:t>
            </a:r>
            <a:r>
              <a:rPr lang="en-US" dirty="0" err="1"/>
              <a:t>sinuatum</a:t>
            </a:r>
            <a:r>
              <a:rPr lang="en-US" dirty="0"/>
              <a:t>) 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36" y="1790442"/>
            <a:ext cx="6096528" cy="449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672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173. </a:t>
            </a:r>
            <a:r>
              <a:rPr lang="en-US" dirty="0" err="1"/>
              <a:t>Lobularia</a:t>
            </a:r>
            <a:r>
              <a:rPr lang="en-US" dirty="0"/>
              <a:t> </a:t>
            </a:r>
            <a:r>
              <a:rPr lang="en-US" dirty="0" err="1"/>
              <a:t>maritima</a:t>
            </a:r>
            <a:r>
              <a:rPr lang="en-US" dirty="0"/>
              <a:t> / sweet </a:t>
            </a:r>
            <a:r>
              <a:rPr lang="en-US" dirty="0" smtClean="0"/>
              <a:t>	alyssum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792" y="1827021"/>
            <a:ext cx="3310415" cy="441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435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174. </a:t>
            </a:r>
            <a:r>
              <a:rPr lang="en-US" dirty="0"/>
              <a:t>Prayer </a:t>
            </a:r>
            <a:r>
              <a:rPr lang="en-US" dirty="0" smtClean="0"/>
              <a:t>Plant (</a:t>
            </a:r>
            <a:r>
              <a:rPr lang="en-US" dirty="0" err="1" smtClean="0"/>
              <a:t>Maranta</a:t>
            </a:r>
            <a:r>
              <a:rPr lang="en-US" dirty="0" smtClean="0"/>
              <a:t> 	</a:t>
            </a:r>
            <a:r>
              <a:rPr lang="en-US" dirty="0" err="1" smtClean="0"/>
              <a:t>leuconeura</a:t>
            </a:r>
            <a:r>
              <a:rPr lang="en-US" dirty="0" smtClean="0"/>
              <a:t> </a:t>
            </a:r>
            <a:r>
              <a:rPr lang="en-US" dirty="0"/>
              <a:t>var. </a:t>
            </a:r>
            <a:r>
              <a:rPr lang="en-US" dirty="0" err="1"/>
              <a:t>kerchoviana</a:t>
            </a:r>
            <a:r>
              <a:rPr lang="en-US" dirty="0"/>
              <a:t>)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05" y="2360467"/>
            <a:ext cx="4761389" cy="33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940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157. </a:t>
            </a:r>
            <a:r>
              <a:rPr lang="en-US" dirty="0" err="1"/>
              <a:t>Heptaplleurum</a:t>
            </a:r>
            <a:r>
              <a:rPr lang="en-US" dirty="0"/>
              <a:t> </a:t>
            </a:r>
            <a:r>
              <a:rPr lang="en-US" dirty="0" err="1"/>
              <a:t>arboricola</a:t>
            </a:r>
            <a:r>
              <a:rPr lang="en-US" dirty="0"/>
              <a:t>/dwarf </a:t>
            </a:r>
            <a:r>
              <a:rPr lang="en-US" dirty="0" err="1"/>
              <a:t>schefflera</a:t>
            </a:r>
            <a:r>
              <a:rPr lang="en-US" dirty="0"/>
              <a:t>, dwarf octopus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57400"/>
            <a:ext cx="3810000" cy="36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084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175</a:t>
            </a:r>
            <a:r>
              <a:rPr lang="en-US" dirty="0"/>
              <a:t>. </a:t>
            </a:r>
            <a:r>
              <a:rPr lang="en-US" dirty="0" err="1"/>
              <a:t>Matthiola</a:t>
            </a:r>
            <a:r>
              <a:rPr lang="en-US" dirty="0"/>
              <a:t> </a:t>
            </a:r>
            <a:r>
              <a:rPr lang="en-US" dirty="0" err="1"/>
              <a:t>incana</a:t>
            </a:r>
            <a:r>
              <a:rPr lang="en-US" dirty="0"/>
              <a:t> cv./ Flowering </a:t>
            </a:r>
            <a:r>
              <a:rPr lang="en-US" dirty="0" smtClean="0"/>
              <a:t>	Stock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14600"/>
            <a:ext cx="2091109" cy="279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44775"/>
            <a:ext cx="2090737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498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176. </a:t>
            </a:r>
            <a:r>
              <a:rPr lang="en-US" dirty="0" err="1"/>
              <a:t>Cutleaf</a:t>
            </a:r>
            <a:r>
              <a:rPr lang="en-US" dirty="0"/>
              <a:t> “Philodendron”</a:t>
            </a:r>
            <a:br>
              <a:rPr lang="en-US" dirty="0"/>
            </a:br>
            <a:r>
              <a:rPr lang="en-US" dirty="0" smtClean="0"/>
              <a:t> 	(</a:t>
            </a:r>
            <a:r>
              <a:rPr lang="en-US" dirty="0" err="1"/>
              <a:t>Monstera</a:t>
            </a:r>
            <a:r>
              <a:rPr lang="en-US" dirty="0"/>
              <a:t> </a:t>
            </a:r>
            <a:r>
              <a:rPr lang="en-US" dirty="0" err="1"/>
              <a:t>deliciosa</a:t>
            </a:r>
            <a:r>
              <a:rPr lang="en-US" dirty="0"/>
              <a:t>) 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875" y="1894083"/>
            <a:ext cx="3426249" cy="428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781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177. Narcissus </a:t>
            </a:r>
            <a:r>
              <a:rPr lang="en-US" dirty="0" err="1"/>
              <a:t>Pseudonarcissus</a:t>
            </a:r>
            <a:r>
              <a:rPr lang="en-US" dirty="0"/>
              <a:t> cv./ </a:t>
            </a:r>
            <a:r>
              <a:rPr lang="en-US" dirty="0" smtClean="0"/>
              <a:t>	Daffodil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139" y="1600200"/>
            <a:ext cx="3287721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678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178. Bromeliad (‘</a:t>
            </a:r>
            <a:r>
              <a:rPr lang="en-US" dirty="0"/>
              <a:t>Tricolor’ </a:t>
            </a:r>
            <a:r>
              <a:rPr lang="en-US" dirty="0" smtClean="0"/>
              <a:t>	</a:t>
            </a:r>
            <a:r>
              <a:rPr lang="en-US" dirty="0" err="1" smtClean="0"/>
              <a:t>Neoregelia</a:t>
            </a:r>
            <a:r>
              <a:rPr lang="en-US" dirty="0" smtClean="0"/>
              <a:t> </a:t>
            </a:r>
            <a:r>
              <a:rPr lang="en-US" dirty="0" err="1"/>
              <a:t>carolinae</a:t>
            </a:r>
            <a:r>
              <a:rPr lang="en-US" dirty="0"/>
              <a:t>)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070" y="1894083"/>
            <a:ext cx="4285859" cy="428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109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179. </a:t>
            </a:r>
            <a:r>
              <a:rPr lang="en-US" dirty="0" err="1"/>
              <a:t>Nephrolepis</a:t>
            </a:r>
            <a:r>
              <a:rPr lang="en-US" dirty="0"/>
              <a:t> </a:t>
            </a:r>
            <a:r>
              <a:rPr lang="en-US" dirty="0" err="1"/>
              <a:t>exaltata</a:t>
            </a:r>
            <a:r>
              <a:rPr lang="en-US" dirty="0"/>
              <a:t> cv./ </a:t>
            </a:r>
            <a:r>
              <a:rPr lang="en-US" dirty="0" smtClean="0"/>
              <a:t>	Boston </a:t>
            </a:r>
            <a:r>
              <a:rPr lang="en-US" dirty="0"/>
              <a:t>Fern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38400"/>
            <a:ext cx="3722375" cy="279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281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180. Cactus</a:t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 err="1"/>
              <a:t>Opuntia</a:t>
            </a:r>
            <a:r>
              <a:rPr lang="en-US" dirty="0"/>
              <a:t> tribe) 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344" y="2095268"/>
            <a:ext cx="3493311" cy="388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791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181. </a:t>
            </a:r>
            <a:r>
              <a:rPr lang="en-US" dirty="0" err="1"/>
              <a:t>Paeonia</a:t>
            </a:r>
            <a:r>
              <a:rPr lang="en-US" dirty="0"/>
              <a:t> cv./ Peony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12" y="2967072"/>
            <a:ext cx="2853175" cy="213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596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182. </a:t>
            </a:r>
            <a:r>
              <a:rPr lang="en-US" dirty="0" err="1"/>
              <a:t>Ladyslipper</a:t>
            </a:r>
            <a:r>
              <a:rPr lang="en-US" dirty="0"/>
              <a:t> Orchid</a:t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 err="1"/>
              <a:t>Paphiopedilum</a:t>
            </a:r>
            <a:r>
              <a:rPr lang="en-US" dirty="0"/>
              <a:t> x hybrid)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835" y="2131847"/>
            <a:ext cx="3810330" cy="381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506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544762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PART II</a:t>
            </a:r>
            <a:br>
              <a:rPr lang="en-US" sz="6600" dirty="0" smtClean="0"/>
            </a:br>
            <a:r>
              <a:rPr lang="en-US" sz="4400" dirty="0" smtClean="0"/>
              <a:t>#’s 183-205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200400"/>
            <a:ext cx="7467600" cy="32735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	      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		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5571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183. </a:t>
            </a:r>
            <a:r>
              <a:rPr lang="pt-BR" dirty="0"/>
              <a:t>Pelargonium x domesticum / </a:t>
            </a:r>
            <a:r>
              <a:rPr lang="pt-BR" dirty="0" smtClean="0"/>
              <a:t>	regal </a:t>
            </a:r>
            <a:r>
              <a:rPr lang="pt-BR" dirty="0"/>
              <a:t>Geranium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0"/>
            <a:ext cx="4099655" cy="296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282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158. </a:t>
            </a:r>
            <a:r>
              <a:rPr lang="en-US" dirty="0" err="1" smtClean="0"/>
              <a:t>Hippeastrum</a:t>
            </a:r>
            <a:r>
              <a:rPr lang="en-US" dirty="0" smtClean="0"/>
              <a:t> hybrid 	cv./Amaryllis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24464"/>
            <a:ext cx="3024868" cy="368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83236"/>
            <a:ext cx="2819400" cy="373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474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184.</a:t>
            </a:r>
            <a:r>
              <a:rPr lang="pt-BR" dirty="0"/>
              <a:t> (Zonal) Geranium</a:t>
            </a:r>
            <a:br>
              <a:rPr lang="pt-BR" dirty="0"/>
            </a:br>
            <a:r>
              <a:rPr lang="pt-BR" dirty="0" smtClean="0"/>
              <a:t>	(</a:t>
            </a:r>
            <a:r>
              <a:rPr lang="pt-BR" dirty="0"/>
              <a:t>Pelargonium x hortorum)</a:t>
            </a:r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464" y="2525073"/>
            <a:ext cx="4615072" cy="30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187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185</a:t>
            </a:r>
            <a:r>
              <a:rPr lang="en-US" dirty="0"/>
              <a:t>. Pelargonium </a:t>
            </a:r>
            <a:r>
              <a:rPr lang="en-US" dirty="0" err="1"/>
              <a:t>peltatum</a:t>
            </a:r>
            <a:r>
              <a:rPr lang="en-US" dirty="0"/>
              <a:t> / Ivy </a:t>
            </a:r>
            <a:r>
              <a:rPr lang="en-US" dirty="0" smtClean="0"/>
              <a:t>	Geranium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14600"/>
            <a:ext cx="3391638" cy="253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627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186. Watermelon </a:t>
            </a:r>
            <a:r>
              <a:rPr lang="en-US" dirty="0" err="1"/>
              <a:t>Peperomia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 err="1"/>
              <a:t>Peperomia</a:t>
            </a:r>
            <a:r>
              <a:rPr lang="en-US" dirty="0"/>
              <a:t> </a:t>
            </a:r>
            <a:r>
              <a:rPr lang="en-US" dirty="0" err="1"/>
              <a:t>argyreia</a:t>
            </a:r>
            <a:r>
              <a:rPr lang="en-US" dirty="0"/>
              <a:t>)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1" y="1750814"/>
            <a:ext cx="7132938" cy="457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381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187.</a:t>
            </a:r>
            <a:r>
              <a:rPr lang="it-IT" dirty="0"/>
              <a:t> Peperomia caperata / Emerald </a:t>
            </a:r>
            <a:r>
              <a:rPr lang="it-IT" dirty="0" smtClean="0"/>
              <a:t>	Ripple </a:t>
            </a:r>
            <a:r>
              <a:rPr lang="it-IT" dirty="0"/>
              <a:t>Peperomia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970" y="2362200"/>
            <a:ext cx="3576060" cy="26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943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188. Variegated </a:t>
            </a:r>
            <a:r>
              <a:rPr lang="en-US" dirty="0" err="1"/>
              <a:t>Peperomia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 err="1"/>
              <a:t>Peperomia</a:t>
            </a:r>
            <a:r>
              <a:rPr lang="en-US" dirty="0"/>
              <a:t> </a:t>
            </a:r>
            <a:r>
              <a:rPr lang="en-US" dirty="0" err="1"/>
              <a:t>obtusifolia</a:t>
            </a:r>
            <a:r>
              <a:rPr lang="en-US" dirty="0"/>
              <a:t>)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82" y="2360467"/>
            <a:ext cx="5029636" cy="33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9348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189</a:t>
            </a:r>
            <a:r>
              <a:rPr lang="en-US" dirty="0"/>
              <a:t>. Petunia x </a:t>
            </a:r>
            <a:r>
              <a:rPr lang="en-US" dirty="0" err="1"/>
              <a:t>hybrida</a:t>
            </a:r>
            <a:r>
              <a:rPr lang="en-US" dirty="0"/>
              <a:t> / Common </a:t>
            </a:r>
            <a:r>
              <a:rPr lang="en-US" dirty="0" smtClean="0"/>
              <a:t>	Garden </a:t>
            </a:r>
            <a:r>
              <a:rPr lang="en-US" dirty="0"/>
              <a:t>Petunia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024" y="3028037"/>
            <a:ext cx="2017951" cy="201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9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190. </a:t>
            </a:r>
            <a:r>
              <a:rPr lang="en-US" dirty="0" err="1"/>
              <a:t>Phalaenopsis</a:t>
            </a:r>
            <a:r>
              <a:rPr lang="en-US" dirty="0"/>
              <a:t> (Butterfly) Orchid</a:t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 err="1"/>
              <a:t>Phalaenopsis</a:t>
            </a:r>
            <a:r>
              <a:rPr lang="en-US" dirty="0"/>
              <a:t>)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30" y="2665293"/>
            <a:ext cx="3267739" cy="27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696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191</a:t>
            </a:r>
            <a:r>
              <a:rPr lang="en-US" dirty="0"/>
              <a:t>. Philodendron </a:t>
            </a:r>
            <a:r>
              <a:rPr lang="en-US" dirty="0" err="1"/>
              <a:t>scandens</a:t>
            </a:r>
            <a:r>
              <a:rPr lang="en-US" dirty="0"/>
              <a:t> </a:t>
            </a:r>
            <a:r>
              <a:rPr lang="en-US" dirty="0" err="1"/>
              <a:t>oxycardium</a:t>
            </a:r>
            <a:r>
              <a:rPr lang="en-US" dirty="0"/>
              <a:t> / </a:t>
            </a:r>
            <a:r>
              <a:rPr lang="en-US" dirty="0" smtClean="0"/>
              <a:t>	Heartleaf </a:t>
            </a:r>
            <a:r>
              <a:rPr lang="en-US" dirty="0"/>
              <a:t>Philodendron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45" y="1984276"/>
            <a:ext cx="2569555" cy="346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293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192. Aluminum Plant</a:t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 err="1"/>
              <a:t>Pilea</a:t>
            </a:r>
            <a:r>
              <a:rPr lang="en-US" dirty="0"/>
              <a:t> </a:t>
            </a:r>
            <a:r>
              <a:rPr lang="en-US" dirty="0" err="1"/>
              <a:t>cadierei</a:t>
            </a:r>
            <a:r>
              <a:rPr lang="en-US" dirty="0"/>
              <a:t>)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08" y="2589087"/>
            <a:ext cx="4419983" cy="289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006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193</a:t>
            </a:r>
            <a:r>
              <a:rPr lang="en-US" dirty="0"/>
              <a:t>. </a:t>
            </a:r>
            <a:r>
              <a:rPr lang="en-US" dirty="0" err="1"/>
              <a:t>Pilea</a:t>
            </a:r>
            <a:r>
              <a:rPr lang="en-US" dirty="0"/>
              <a:t> </a:t>
            </a:r>
            <a:r>
              <a:rPr lang="en-US" dirty="0" err="1"/>
              <a:t>involucrata</a:t>
            </a:r>
            <a:r>
              <a:rPr lang="en-US" dirty="0"/>
              <a:t> / Friendship </a:t>
            </a:r>
            <a:r>
              <a:rPr lang="en-US" dirty="0" smtClean="0"/>
              <a:t>	Plant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90800"/>
            <a:ext cx="3564479" cy="237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821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159. </a:t>
            </a:r>
            <a:r>
              <a:rPr lang="en-US" dirty="0" err="1"/>
              <a:t>Hosta</a:t>
            </a:r>
            <a:r>
              <a:rPr lang="en-US" dirty="0"/>
              <a:t> </a:t>
            </a:r>
            <a:r>
              <a:rPr lang="en-US" dirty="0" err="1"/>
              <a:t>undulata</a:t>
            </a:r>
            <a:r>
              <a:rPr lang="en-US" dirty="0"/>
              <a:t>/ plantain lily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0"/>
            <a:ext cx="4554107" cy="34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272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194. Artillery Plant</a:t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 err="1"/>
              <a:t>pilea</a:t>
            </a:r>
            <a:r>
              <a:rPr lang="en-US" dirty="0"/>
              <a:t> </a:t>
            </a:r>
            <a:r>
              <a:rPr lang="en-US" dirty="0" err="1"/>
              <a:t>microphylla</a:t>
            </a:r>
            <a:r>
              <a:rPr lang="en-US" dirty="0"/>
              <a:t>)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82" y="2512880"/>
            <a:ext cx="5029636" cy="304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699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195</a:t>
            </a:r>
            <a:r>
              <a:rPr lang="en-US" dirty="0"/>
              <a:t>. </a:t>
            </a:r>
            <a:r>
              <a:rPr lang="en-US" dirty="0" err="1"/>
              <a:t>Pilea</a:t>
            </a:r>
            <a:r>
              <a:rPr lang="en-US" dirty="0"/>
              <a:t> </a:t>
            </a:r>
            <a:r>
              <a:rPr lang="en-US" dirty="0" err="1"/>
              <a:t>nummularifolia</a:t>
            </a:r>
            <a:r>
              <a:rPr lang="en-US" dirty="0"/>
              <a:t> / Creeping </a:t>
            </a:r>
            <a:r>
              <a:rPr lang="en-US" dirty="0" smtClean="0"/>
              <a:t>	Charley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33600"/>
            <a:ext cx="3505313" cy="35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4165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196. Swedish Ivy</a:t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 err="1"/>
              <a:t>Plectranthus</a:t>
            </a:r>
            <a:r>
              <a:rPr lang="en-US" dirty="0"/>
              <a:t> </a:t>
            </a:r>
            <a:r>
              <a:rPr lang="en-US" dirty="0" err="1"/>
              <a:t>mummularis</a:t>
            </a:r>
            <a:r>
              <a:rPr lang="en-US" dirty="0"/>
              <a:t>)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028" y="2512880"/>
            <a:ext cx="3785944" cy="304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7661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</a:t>
            </a:r>
            <a:r>
              <a:rPr lang="en-US" dirty="0"/>
              <a:t>. </a:t>
            </a:r>
            <a:r>
              <a:rPr lang="en-US" dirty="0" err="1"/>
              <a:t>Polianthes</a:t>
            </a:r>
            <a:r>
              <a:rPr lang="en-US" dirty="0"/>
              <a:t> </a:t>
            </a:r>
            <a:r>
              <a:rPr lang="en-US" dirty="0" err="1"/>
              <a:t>tuberosa</a:t>
            </a:r>
            <a:r>
              <a:rPr lang="en-US" dirty="0"/>
              <a:t> / Tuberose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3585905" cy="268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259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198. Polyanthus (primrose)</a:t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 err="1"/>
              <a:t>Primula</a:t>
            </a:r>
            <a:r>
              <a:rPr lang="en-US" dirty="0"/>
              <a:t> x polyanthus)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87" y="2552508"/>
            <a:ext cx="4346825" cy="296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962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</a:t>
            </a:r>
            <a:r>
              <a:rPr lang="en-US" dirty="0"/>
              <a:t>. </a:t>
            </a:r>
            <a:r>
              <a:rPr lang="en-US" dirty="0" err="1"/>
              <a:t>Primula</a:t>
            </a:r>
            <a:r>
              <a:rPr lang="en-US" dirty="0"/>
              <a:t> </a:t>
            </a:r>
            <a:r>
              <a:rPr lang="en-US" dirty="0" err="1"/>
              <a:t>malacoides</a:t>
            </a:r>
            <a:r>
              <a:rPr lang="en-US" dirty="0"/>
              <a:t> / Fairy </a:t>
            </a:r>
            <a:r>
              <a:rPr lang="en-US" dirty="0" smtClean="0"/>
              <a:t>	Primrose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38400"/>
            <a:ext cx="3677364" cy="27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767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200. Azalea</a:t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/>
              <a:t>Rhododendron)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69" y="2247681"/>
            <a:ext cx="5334462" cy="357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2930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</a:t>
            </a:r>
            <a:r>
              <a:rPr lang="en-US" dirty="0"/>
              <a:t>. Rosa hybrid, Class Hybrid Tea / </a:t>
            </a:r>
            <a:r>
              <a:rPr lang="en-US" dirty="0" smtClean="0"/>
              <a:t>	Hybrid </a:t>
            </a:r>
            <a:r>
              <a:rPr lang="en-US" dirty="0"/>
              <a:t>Tea Rose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38400"/>
            <a:ext cx="3762661" cy="28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0542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202. </a:t>
            </a:r>
            <a:r>
              <a:rPr lang="en-US" dirty="0" err="1"/>
              <a:t>Leatherleaf</a:t>
            </a:r>
            <a:r>
              <a:rPr lang="en-US" dirty="0"/>
              <a:t> Fern</a:t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 err="1"/>
              <a:t>Rumohra</a:t>
            </a:r>
            <a:r>
              <a:rPr lang="en-US" dirty="0"/>
              <a:t> </a:t>
            </a:r>
            <a:r>
              <a:rPr lang="en-US" dirty="0" err="1"/>
              <a:t>adiantiformis</a:t>
            </a:r>
            <a:r>
              <a:rPr lang="en-US" dirty="0"/>
              <a:t>)</a:t>
            </a: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809" y="2552508"/>
            <a:ext cx="4950381" cy="296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107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203. </a:t>
            </a:r>
            <a:r>
              <a:rPr lang="en-US" dirty="0" err="1" smtClean="0"/>
              <a:t>Saintpaulia</a:t>
            </a:r>
            <a:r>
              <a:rPr lang="en-US" dirty="0" smtClean="0"/>
              <a:t> </a:t>
            </a:r>
            <a:r>
              <a:rPr lang="en-US" dirty="0" err="1"/>
              <a:t>ionantha</a:t>
            </a:r>
            <a:r>
              <a:rPr lang="en-US" dirty="0"/>
              <a:t> / African </a:t>
            </a:r>
            <a:r>
              <a:rPr lang="en-US" dirty="0" smtClean="0"/>
              <a:t>	Violet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38400"/>
            <a:ext cx="3576060" cy="26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63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160. Hoya </a:t>
            </a:r>
            <a:r>
              <a:rPr lang="en-US" dirty="0" err="1" smtClean="0"/>
              <a:t>carnosa</a:t>
            </a:r>
            <a:r>
              <a:rPr lang="en-US" dirty="0" smtClean="0"/>
              <a:t>/ Wax Plant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62200"/>
            <a:ext cx="2895600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4574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204. Salvia</a:t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/>
              <a:t>Salvia </a:t>
            </a:r>
            <a:r>
              <a:rPr lang="en-US" dirty="0" err="1"/>
              <a:t>splendens</a:t>
            </a:r>
            <a:r>
              <a:rPr lang="en-US" dirty="0"/>
              <a:t>)</a:t>
            </a: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889585" cy="251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62400"/>
            <a:ext cx="357822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6098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205.	</a:t>
            </a:r>
            <a:r>
              <a:rPr lang="en-US" dirty="0" err="1" smtClean="0"/>
              <a:t>Sansevieria</a:t>
            </a:r>
            <a:r>
              <a:rPr lang="en-US" dirty="0" smtClean="0"/>
              <a:t> </a:t>
            </a:r>
            <a:r>
              <a:rPr lang="en-US" dirty="0" err="1"/>
              <a:t>trifasciata</a:t>
            </a:r>
            <a:r>
              <a:rPr lang="en-US" dirty="0"/>
              <a:t> / Snake </a:t>
            </a:r>
            <a:r>
              <a:rPr lang="en-US" dirty="0" smtClean="0"/>
              <a:t>	Plant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45" y="1748790"/>
            <a:ext cx="2569555" cy="385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185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161. </a:t>
            </a:r>
            <a:r>
              <a:rPr lang="en-US" dirty="0" err="1"/>
              <a:t>Hyacinthus</a:t>
            </a:r>
            <a:r>
              <a:rPr lang="en-US" dirty="0"/>
              <a:t> </a:t>
            </a:r>
            <a:r>
              <a:rPr lang="en-US" dirty="0" err="1"/>
              <a:t>orimtalis</a:t>
            </a:r>
            <a:r>
              <a:rPr lang="en-US" dirty="0"/>
              <a:t> cv./ </a:t>
            </a:r>
            <a:r>
              <a:rPr lang="en-US" dirty="0" smtClean="0"/>
              <a:t>      	hyacinth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381" y="2131847"/>
            <a:ext cx="4499238" cy="381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740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162. Hydrangea </a:t>
            </a:r>
            <a:r>
              <a:rPr lang="en-US" dirty="0" err="1" smtClean="0"/>
              <a:t>macrophylla</a:t>
            </a:r>
            <a:r>
              <a:rPr lang="en-US" dirty="0" smtClean="0"/>
              <a:t> cv. / 	French (Florist’s) Hydrangea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981200"/>
            <a:ext cx="2854071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28829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704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163. </a:t>
            </a:r>
            <a:r>
              <a:rPr lang="en-US" dirty="0" err="1"/>
              <a:t>Impathiens</a:t>
            </a:r>
            <a:r>
              <a:rPr lang="en-US" dirty="0"/>
              <a:t> hybrid cv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435" y="1600200"/>
            <a:ext cx="3639129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743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164. Flag (Bearded) Iris</a:t>
            </a:r>
            <a:br>
              <a:rPr lang="en-US" dirty="0"/>
            </a:br>
            <a:r>
              <a:rPr lang="en-US" dirty="0" smtClean="0"/>
              <a:t>	(</a:t>
            </a:r>
            <a:r>
              <a:rPr lang="en-US" dirty="0"/>
              <a:t>Iris x </a:t>
            </a:r>
            <a:r>
              <a:rPr lang="en-US" dirty="0" err="1"/>
              <a:t>germanicaflorentina</a:t>
            </a:r>
            <a:r>
              <a:rPr lang="en-US" dirty="0"/>
              <a:t>)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12" y="1894083"/>
            <a:ext cx="2676376" cy="428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0471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67</TotalTime>
  <Words>291</Words>
  <Application>Microsoft Office PowerPoint</Application>
  <PresentationFormat>On-screen Show (4:3)</PresentationFormat>
  <Paragraphs>56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Oriel</vt:lpstr>
      <vt:lpstr>FFA Floriculture Plant I.D. </vt:lpstr>
      <vt:lpstr>157. Heptaplleurum arboricola/dwarf schefflera, dwarf octopus tree</vt:lpstr>
      <vt:lpstr>158. Hippeastrum hybrid  cv./Amaryllis </vt:lpstr>
      <vt:lpstr>159. Hosta undulata/ plantain lily</vt:lpstr>
      <vt:lpstr>160. Hoya carnosa/ Wax Plant</vt:lpstr>
      <vt:lpstr>161. Hyacinthus orimtalis cv./        hyacinth</vt:lpstr>
      <vt:lpstr>162. Hydrangea macrophylla cv. /  French (Florist’s) Hydrangea </vt:lpstr>
      <vt:lpstr>163. Impathiens hybrid cv.</vt:lpstr>
      <vt:lpstr>164. Flag (Bearded) Iris  (Iris x germanicaflorentina)</vt:lpstr>
      <vt:lpstr>165. Iris x xiphium cv./ dutch </vt:lpstr>
      <vt:lpstr>166. Shrimp Plant   (Justicia brandegeana)</vt:lpstr>
      <vt:lpstr>167. Kalanchoe x blossfeldiana cv./  Kalanchoe </vt:lpstr>
      <vt:lpstr>168. Shasta Daisy  (Leucanthemum x superbum)</vt:lpstr>
      <vt:lpstr>169. Liatris spicata/ liatris</vt:lpstr>
      <vt:lpstr>170. Trumpet (Easter) Lily  (Lilium longiflorum)</vt:lpstr>
      <vt:lpstr>171. Lilum x hybridum cv./ Hybrid  (garden) lily</vt:lpstr>
      <vt:lpstr>172. Statice  (Limonium sinuatum) </vt:lpstr>
      <vt:lpstr>173. Lobularia maritima / sweet  alyssum</vt:lpstr>
      <vt:lpstr>174. Prayer Plant (Maranta  leuconeura var. kerchoviana)</vt:lpstr>
      <vt:lpstr>175. Matthiola incana cv./ Flowering  Stock</vt:lpstr>
      <vt:lpstr>176. Cutleaf “Philodendron”   (Monstera deliciosa) </vt:lpstr>
      <vt:lpstr>177. Narcissus Pseudonarcissus cv./  Daffodil</vt:lpstr>
      <vt:lpstr>178. Bromeliad (‘Tricolor’  Neoregelia carolinae)</vt:lpstr>
      <vt:lpstr>179. Nephrolepis exaltata cv./  Boston Fern</vt:lpstr>
      <vt:lpstr>180. Cactus  (Opuntia tribe) </vt:lpstr>
      <vt:lpstr>181. Paeonia cv./ Peony</vt:lpstr>
      <vt:lpstr>182. Ladyslipper Orchid  (Paphiopedilum x hybrid)</vt:lpstr>
      <vt:lpstr>PART II #’s 183-205</vt:lpstr>
      <vt:lpstr>183. Pelargonium x domesticum /  regal Geranium</vt:lpstr>
      <vt:lpstr>184. (Zonal) Geranium  (Pelargonium x hortorum)</vt:lpstr>
      <vt:lpstr>185. Pelargonium peltatum / Ivy  Geranium</vt:lpstr>
      <vt:lpstr>186. Watermelon Peperomia  (Peperomia argyreia)</vt:lpstr>
      <vt:lpstr>187. Peperomia caperata / Emerald  Ripple Peperomia</vt:lpstr>
      <vt:lpstr>188. Variegated Peperomia   (Peperomia obtusifolia)</vt:lpstr>
      <vt:lpstr>189. Petunia x hybrida / Common  Garden Petunia</vt:lpstr>
      <vt:lpstr>190. Phalaenopsis (Butterfly) Orchid  (Phalaenopsis)</vt:lpstr>
      <vt:lpstr>191. Philodendron scandens oxycardium /  Heartleaf Philodendron</vt:lpstr>
      <vt:lpstr>192. Aluminum Plant  (Pilea cadierei)</vt:lpstr>
      <vt:lpstr>193. Pilea involucrata / Friendship  Plant</vt:lpstr>
      <vt:lpstr>194. Artillery Plant  (pilea microphylla)</vt:lpstr>
      <vt:lpstr>195. Pilea nummularifolia / Creeping  Charley</vt:lpstr>
      <vt:lpstr>196. Swedish Ivy  (Plectranthus mummularis)</vt:lpstr>
      <vt:lpstr>197. Polianthes tuberosa / Tuberose</vt:lpstr>
      <vt:lpstr>198. Polyanthus (primrose)  (Primula x polyanthus)</vt:lpstr>
      <vt:lpstr>199. Primula malacoides / Fairy  Primrose</vt:lpstr>
      <vt:lpstr>200. Azalea  (Rhododendron)</vt:lpstr>
      <vt:lpstr>201. Rosa hybrid, Class Hybrid Tea /  Hybrid Tea Rose</vt:lpstr>
      <vt:lpstr>202. Leatherleaf Fern  (Rumohra adiantiformis)</vt:lpstr>
      <vt:lpstr>203. Saintpaulia ionantha / African  Violet</vt:lpstr>
      <vt:lpstr>204. Salvia  (Salvia splendens)</vt:lpstr>
      <vt:lpstr>205. Sansevieria trifasciata / Snake  Plant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FFA Floriculture Plant I.D.</dc:title>
  <dc:creator>teacher</dc:creator>
  <cp:lastModifiedBy>teacher</cp:lastModifiedBy>
  <cp:revision>10</cp:revision>
  <dcterms:created xsi:type="dcterms:W3CDTF">2013-01-17T15:30:59Z</dcterms:created>
  <dcterms:modified xsi:type="dcterms:W3CDTF">2013-01-30T15:33:18Z</dcterms:modified>
</cp:coreProperties>
</file>