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856EB-F932-467A-8E03-52D3E2A1CE7B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6EDBA-88ED-4789-B3D5-B8300856E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856EB-F932-467A-8E03-52D3E2A1CE7B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6EDBA-88ED-4789-B3D5-B8300856E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856EB-F932-467A-8E03-52D3E2A1CE7B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6EDBA-88ED-4789-B3D5-B8300856E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856EB-F932-467A-8E03-52D3E2A1CE7B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6EDBA-88ED-4789-B3D5-B8300856E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856EB-F932-467A-8E03-52D3E2A1CE7B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6EDBA-88ED-4789-B3D5-B8300856E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856EB-F932-467A-8E03-52D3E2A1CE7B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6EDBA-88ED-4789-B3D5-B8300856E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856EB-F932-467A-8E03-52D3E2A1CE7B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6EDBA-88ED-4789-B3D5-B8300856E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856EB-F932-467A-8E03-52D3E2A1CE7B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6EDBA-88ED-4789-B3D5-B8300856E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856EB-F932-467A-8E03-52D3E2A1CE7B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6EDBA-88ED-4789-B3D5-B8300856E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856EB-F932-467A-8E03-52D3E2A1CE7B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6EDBA-88ED-4789-B3D5-B8300856E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856EB-F932-467A-8E03-52D3E2A1CE7B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6EDBA-88ED-4789-B3D5-B8300856EFF4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203856EB-F932-467A-8E03-52D3E2A1CE7B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B316EDBA-88ED-4789-B3D5-B8300856EFF4}" type="slidenum">
              <a:rPr lang="en-US" smtClean="0"/>
              <a:t>‹#›</a:t>
            </a:fld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1219201"/>
            <a:ext cx="7117180" cy="1447799"/>
          </a:xfrm>
        </p:spPr>
        <p:txBody>
          <a:bodyPr/>
          <a:lstStyle/>
          <a:p>
            <a:pPr algn="ctr"/>
            <a:r>
              <a:rPr lang="en-US" dirty="0" smtClean="0"/>
              <a:t>FFA Floriculture Plant I.D.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Set # 1 (101 – 130)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047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109. Marguerite Daisy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Argyranthemum</a:t>
            </a:r>
            <a:r>
              <a:rPr lang="en-US" dirty="0"/>
              <a:t> </a:t>
            </a:r>
            <a:r>
              <a:rPr lang="en-US" dirty="0" err="1"/>
              <a:t>frutescens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027" y="2057400"/>
            <a:ext cx="343217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995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110. </a:t>
            </a:r>
            <a:r>
              <a:rPr lang="en-US" dirty="0" err="1"/>
              <a:t>Sprengeri</a:t>
            </a:r>
            <a:r>
              <a:rPr lang="en-US" dirty="0"/>
              <a:t> “Fern’’</a:t>
            </a:r>
            <a:br>
              <a:rPr lang="en-US" dirty="0"/>
            </a:br>
            <a:r>
              <a:rPr lang="en-US" dirty="0"/>
              <a:t>	(Asparagus </a:t>
            </a:r>
            <a:r>
              <a:rPr lang="en-US" dirty="0" err="1"/>
              <a:t>densiflorus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57400"/>
            <a:ext cx="4286250" cy="4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455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111. Asparagus Fern </a:t>
            </a:r>
            <a:br>
              <a:rPr lang="pt-BR" dirty="0"/>
            </a:br>
            <a:r>
              <a:rPr lang="pt-BR" dirty="0"/>
              <a:t>(Asparagus setaceus)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28800"/>
            <a:ext cx="365760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427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112. </a:t>
            </a:r>
            <a:r>
              <a:rPr lang="en-US" dirty="0" err="1"/>
              <a:t>Astible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		(</a:t>
            </a:r>
            <a:r>
              <a:rPr lang="en-US" dirty="0" err="1"/>
              <a:t>Astible</a:t>
            </a:r>
            <a:r>
              <a:rPr lang="en-US" dirty="0"/>
              <a:t> hybrid cv.)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05000"/>
            <a:ext cx="486568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280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113. Tuberous Begonia</a:t>
            </a:r>
            <a:br>
              <a:rPr lang="pt-BR" dirty="0"/>
            </a:br>
            <a:r>
              <a:rPr lang="pt-BR" dirty="0"/>
              <a:t>(Begonia x tuberhybrida)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084" y="2209800"/>
            <a:ext cx="388937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462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114. </a:t>
            </a:r>
            <a:r>
              <a:rPr lang="pt-BR" dirty="0"/>
              <a:t>Wax Begonia</a:t>
            </a:r>
            <a:br>
              <a:rPr lang="pt-BR" dirty="0"/>
            </a:br>
            <a:r>
              <a:rPr lang="pt-BR" dirty="0"/>
              <a:t>(Begonia x semperflorens- cultorum)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2133600"/>
            <a:ext cx="5108575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363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115. Fancy-Leaved Caladium</a:t>
            </a:r>
            <a:br>
              <a:rPr lang="en-US" dirty="0"/>
            </a:br>
            <a:r>
              <a:rPr lang="en-US" dirty="0"/>
              <a:t>(Caladium x </a:t>
            </a:r>
            <a:r>
              <a:rPr lang="en-US" dirty="0" err="1"/>
              <a:t>hortulanum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2017713"/>
            <a:ext cx="4797425" cy="308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221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116</a:t>
            </a:r>
            <a:r>
              <a:rPr lang="en-US" dirty="0"/>
              <a:t>. Pocketbook Plant</a:t>
            </a:r>
            <a:br>
              <a:rPr lang="en-US" dirty="0"/>
            </a:br>
            <a:r>
              <a:rPr lang="en-US" dirty="0"/>
              <a:t>	(Calceolaria </a:t>
            </a:r>
            <a:r>
              <a:rPr lang="en-US" dirty="0" err="1"/>
              <a:t>crenatiflora</a:t>
            </a:r>
            <a:r>
              <a:rPr lang="en-US" dirty="0"/>
              <a:t> cv.)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2057400"/>
            <a:ext cx="566420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665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117. China Aster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Callistephus</a:t>
            </a:r>
            <a:r>
              <a:rPr lang="en-US" dirty="0"/>
              <a:t> </a:t>
            </a:r>
            <a:r>
              <a:rPr lang="en-US" dirty="0" err="1"/>
              <a:t>chinensis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057400"/>
            <a:ext cx="34258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264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118. </a:t>
            </a:r>
            <a:r>
              <a:rPr lang="it-IT" dirty="0"/>
              <a:t>Common Camellia</a:t>
            </a:r>
            <a:br>
              <a:rPr lang="it-IT" dirty="0"/>
            </a:br>
            <a:r>
              <a:rPr lang="it-IT" dirty="0"/>
              <a:t>	(Camellia japonica cv.)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835" y="1828800"/>
            <a:ext cx="560228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701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101. </a:t>
            </a:r>
            <a:r>
              <a:rPr lang="en-US" dirty="0" smtClean="0"/>
              <a:t>Bromeliad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Aechmea</a:t>
            </a:r>
            <a:r>
              <a:rPr lang="en-US" dirty="0" smtClean="0"/>
              <a:t> </a:t>
            </a:r>
            <a:r>
              <a:rPr lang="en-US" dirty="0" err="1"/>
              <a:t>Chatinii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70113"/>
            <a:ext cx="4724400" cy="369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378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119. Common Garden Canna</a:t>
            </a:r>
            <a:br>
              <a:rPr lang="it-IT" dirty="0"/>
            </a:br>
            <a:r>
              <a:rPr lang="it-IT" dirty="0"/>
              <a:t>(Canna x generalis)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09800"/>
            <a:ext cx="42672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480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120. Periwinkle</a:t>
            </a:r>
            <a:br>
              <a:rPr lang="en-US" dirty="0"/>
            </a:br>
            <a:r>
              <a:rPr lang="en-US" dirty="0"/>
              <a:t>	(</a:t>
            </a:r>
            <a:r>
              <a:rPr lang="en-US" dirty="0" err="1"/>
              <a:t>Catharanthus</a:t>
            </a:r>
            <a:r>
              <a:rPr lang="en-US" dirty="0"/>
              <a:t> </a:t>
            </a:r>
            <a:r>
              <a:rPr lang="en-US" dirty="0" err="1"/>
              <a:t>roseus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306" y="1828800"/>
            <a:ext cx="5426075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042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121. </a:t>
            </a:r>
            <a:r>
              <a:rPr lang="en-US" dirty="0" err="1"/>
              <a:t>Cattleya</a:t>
            </a:r>
            <a:r>
              <a:rPr lang="en-US" dirty="0"/>
              <a:t> Orchid Hybrid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Cattleya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29" y="2286000"/>
            <a:ext cx="47244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669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122. Cockscomb</a:t>
            </a:r>
            <a:br>
              <a:rPr lang="en-US" dirty="0"/>
            </a:br>
            <a:r>
              <a:rPr lang="en-US" dirty="0"/>
              <a:t>		(Celosia </a:t>
            </a:r>
            <a:r>
              <a:rPr lang="en-US" dirty="0" err="1"/>
              <a:t>argentea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1752600"/>
            <a:ext cx="664527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879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123. Parlor Palm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Chamaedorea</a:t>
            </a:r>
            <a:r>
              <a:rPr lang="en-US" dirty="0"/>
              <a:t> </a:t>
            </a:r>
            <a:r>
              <a:rPr lang="en-US" dirty="0" err="1"/>
              <a:t>elegans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0"/>
            <a:ext cx="3505200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663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124. </a:t>
            </a:r>
            <a:r>
              <a:rPr lang="en-US" dirty="0" err="1"/>
              <a:t>Waxflower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	(</a:t>
            </a:r>
            <a:r>
              <a:rPr lang="en-US" dirty="0" err="1"/>
              <a:t>Chamelucium</a:t>
            </a:r>
            <a:r>
              <a:rPr lang="en-US" dirty="0"/>
              <a:t> </a:t>
            </a:r>
            <a:r>
              <a:rPr lang="en-US" dirty="0" err="1"/>
              <a:t>uncinatum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974" y="1905000"/>
            <a:ext cx="6473825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293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125. Spider Plant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Cholorophytum</a:t>
            </a:r>
            <a:r>
              <a:rPr lang="en-US" dirty="0"/>
              <a:t> </a:t>
            </a:r>
            <a:r>
              <a:rPr lang="en-US" dirty="0" err="1"/>
              <a:t>comosum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3" y="2209800"/>
            <a:ext cx="4724400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194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126. Florists Chrysanthemum</a:t>
            </a:r>
            <a:br>
              <a:rPr lang="en-US" dirty="0"/>
            </a:br>
            <a:r>
              <a:rPr lang="en-US" dirty="0"/>
              <a:t>	(Chrysanthemum x </a:t>
            </a:r>
            <a:r>
              <a:rPr lang="en-US" dirty="0" err="1"/>
              <a:t>morifolium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81200"/>
            <a:ext cx="5114925" cy="402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071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127. </a:t>
            </a:r>
            <a:r>
              <a:rPr lang="fr-FR" dirty="0" err="1"/>
              <a:t>Grape</a:t>
            </a:r>
            <a:r>
              <a:rPr lang="fr-FR" dirty="0"/>
              <a:t> </a:t>
            </a:r>
            <a:r>
              <a:rPr lang="fr-FR" dirty="0" err="1"/>
              <a:t>Ivy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Cissus</a:t>
            </a:r>
            <a:r>
              <a:rPr lang="fr-FR" dirty="0"/>
              <a:t> </a:t>
            </a:r>
            <a:r>
              <a:rPr lang="fr-FR" dirty="0" err="1"/>
              <a:t>rhombifolia</a:t>
            </a:r>
            <a:r>
              <a:rPr lang="fr-FR" dirty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70" y="2133600"/>
            <a:ext cx="4803775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197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128. Clematis</a:t>
            </a:r>
            <a:br>
              <a:rPr lang="en-US" dirty="0"/>
            </a:br>
            <a:r>
              <a:rPr lang="en-US" dirty="0"/>
              <a:t>		(Clematis </a:t>
            </a:r>
            <a:r>
              <a:rPr lang="en-US" dirty="0" err="1"/>
              <a:t>Jackmanii</a:t>
            </a:r>
            <a:r>
              <a:rPr lang="en-US" dirty="0"/>
              <a:t> Group)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2057400"/>
            <a:ext cx="5243513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33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102. Ageratum</a:t>
            </a:r>
            <a:br>
              <a:rPr lang="en-US" dirty="0"/>
            </a:br>
            <a:r>
              <a:rPr lang="en-US" dirty="0"/>
              <a:t>(Ageratum </a:t>
            </a:r>
            <a:r>
              <a:rPr lang="en-US" dirty="0" err="1"/>
              <a:t>mexicanum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81200"/>
            <a:ext cx="4644162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511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129. Croton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Codiaeum</a:t>
            </a:r>
            <a:r>
              <a:rPr lang="en-US" dirty="0"/>
              <a:t> </a:t>
            </a:r>
            <a:r>
              <a:rPr lang="en-US" dirty="0" err="1"/>
              <a:t>variegatum</a:t>
            </a:r>
            <a:r>
              <a:rPr lang="en-US" dirty="0"/>
              <a:t> </a:t>
            </a:r>
            <a:r>
              <a:rPr lang="en-US" dirty="0" err="1"/>
              <a:t>pictum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81200"/>
            <a:ext cx="4572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001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130. Jade Plant </a:t>
            </a:r>
            <a:br>
              <a:rPr lang="en-US" dirty="0"/>
            </a:br>
            <a:r>
              <a:rPr lang="en-US" dirty="0"/>
              <a:t>	(</a:t>
            </a:r>
            <a:r>
              <a:rPr lang="en-US" dirty="0" err="1"/>
              <a:t>Crassula</a:t>
            </a:r>
            <a:r>
              <a:rPr lang="en-US" dirty="0"/>
              <a:t> </a:t>
            </a:r>
            <a:r>
              <a:rPr lang="en-US" dirty="0" err="1"/>
              <a:t>argentea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5664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835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103. </a:t>
            </a:r>
            <a:r>
              <a:rPr lang="en-US" dirty="0" err="1"/>
              <a:t>Aglaonema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Alganomena</a:t>
            </a:r>
            <a:r>
              <a:rPr lang="en-US" dirty="0"/>
              <a:t> </a:t>
            </a:r>
            <a:r>
              <a:rPr lang="en-US" dirty="0" err="1"/>
              <a:t>Commutatum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81200"/>
            <a:ext cx="4267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495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104. Peruvian Lily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Alstroemeria</a:t>
            </a:r>
            <a:r>
              <a:rPr lang="en-US" dirty="0"/>
              <a:t>  </a:t>
            </a:r>
            <a:r>
              <a:rPr lang="en-US" dirty="0" err="1"/>
              <a:t>aurantiaca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877" y="1676400"/>
            <a:ext cx="3292475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160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105. Snapdragon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Antrirrihnum</a:t>
            </a:r>
            <a:r>
              <a:rPr lang="en-US" dirty="0"/>
              <a:t> </a:t>
            </a:r>
            <a:r>
              <a:rPr lang="en-US" dirty="0" err="1"/>
              <a:t>majus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57400"/>
            <a:ext cx="4572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599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106. Flamingo Lily</a:t>
            </a:r>
            <a:br>
              <a:rPr lang="en-US" dirty="0"/>
            </a:br>
            <a:r>
              <a:rPr lang="en-US" dirty="0"/>
              <a:t>	(</a:t>
            </a:r>
            <a:r>
              <a:rPr lang="en-US" dirty="0" err="1"/>
              <a:t>Anthurium</a:t>
            </a:r>
            <a:r>
              <a:rPr lang="en-US" dirty="0"/>
              <a:t> x </a:t>
            </a:r>
            <a:r>
              <a:rPr lang="en-US" dirty="0" err="1"/>
              <a:t>andraenum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2" y="1905000"/>
            <a:ext cx="5907087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304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107. Aphelandra, Zebra</a:t>
            </a:r>
            <a:br>
              <a:rPr lang="it-IT" dirty="0"/>
            </a:br>
            <a:r>
              <a:rPr lang="it-IT" dirty="0"/>
              <a:t>(Aphelandra squarrosa)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2133600"/>
            <a:ext cx="5559425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203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108</a:t>
            </a:r>
            <a:r>
              <a:rPr lang="en-US" dirty="0"/>
              <a:t>. Norfolk Island Pine</a:t>
            </a:r>
            <a:br>
              <a:rPr lang="en-US" dirty="0"/>
            </a:br>
            <a:r>
              <a:rPr lang="en-US" dirty="0"/>
              <a:t>	(Araucaria </a:t>
            </a:r>
            <a:r>
              <a:rPr lang="en-US" dirty="0" err="1"/>
              <a:t>heteropyhlla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2" y="1905000"/>
            <a:ext cx="343217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471620"/>
      </p:ext>
    </p:extLst>
  </p:cSld>
  <p:clrMapOvr>
    <a:masterClrMapping/>
  </p:clrMapOvr>
</p:sld>
</file>

<file path=ppt/theme/theme1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TC102455610[[fn=Autumn]]</Template>
  <TotalTime>129</TotalTime>
  <Words>129</Words>
  <Application>Microsoft Office PowerPoint</Application>
  <PresentationFormat>On-screen Show (4:3)</PresentationFormat>
  <Paragraphs>32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Autumn</vt:lpstr>
      <vt:lpstr>FFA Floriculture Plant I.D.</vt:lpstr>
      <vt:lpstr>101. Bromeliad  (Aechmea Chatinii)</vt:lpstr>
      <vt:lpstr>102. Ageratum (Ageratum mexicanum)</vt:lpstr>
      <vt:lpstr>103. Aglaonema (Alganomena Commutatum)</vt:lpstr>
      <vt:lpstr>104. Peruvian Lily (Alstroemeria  aurantiaca)</vt:lpstr>
      <vt:lpstr>105. Snapdragon  (Antrirrihnum majus)</vt:lpstr>
      <vt:lpstr>106. Flamingo Lily  (Anthurium x andraenum)</vt:lpstr>
      <vt:lpstr>107. Aphelandra, Zebra (Aphelandra squarrosa)</vt:lpstr>
      <vt:lpstr>108. Norfolk Island Pine  (Araucaria heteropyhlla)</vt:lpstr>
      <vt:lpstr>109. Marguerite Daisy (Argyranthemum frutescens)</vt:lpstr>
      <vt:lpstr>110. Sprengeri “Fern’’  (Asparagus densiflorus)</vt:lpstr>
      <vt:lpstr>111. Asparagus Fern  (Asparagus setaceus)</vt:lpstr>
      <vt:lpstr>112. Astible   (Astible hybrid cv.)</vt:lpstr>
      <vt:lpstr>113. Tuberous Begonia (Begonia x tuberhybrida)</vt:lpstr>
      <vt:lpstr>114. Wax Begonia (Begonia x semperflorens- cultorum)</vt:lpstr>
      <vt:lpstr>115. Fancy-Leaved Caladium (Caladium x hortulanum)</vt:lpstr>
      <vt:lpstr>116. Pocketbook Plant  (Calceolaria crenatiflora cv.)</vt:lpstr>
      <vt:lpstr>117. China Aster (Callistephus chinensis)</vt:lpstr>
      <vt:lpstr>118. Common Camellia  (Camellia japonica cv.)</vt:lpstr>
      <vt:lpstr>119. Common Garden Canna (Canna x generalis)</vt:lpstr>
      <vt:lpstr>120. Periwinkle  (Catharanthus roseus)</vt:lpstr>
      <vt:lpstr>121. Cattleya Orchid Hybrid (Cattleya)</vt:lpstr>
      <vt:lpstr>122. Cockscomb   (Celosia argentea)</vt:lpstr>
      <vt:lpstr>123. Parlor Palm (Chamaedorea elegans)</vt:lpstr>
      <vt:lpstr>124. Waxflower  (Chamelucium uncinatum)</vt:lpstr>
      <vt:lpstr>125. Spider Plant (Cholorophytum comosum)</vt:lpstr>
      <vt:lpstr>126. Florists Chrysanthemum  (Chrysanthemum x morifolium)</vt:lpstr>
      <vt:lpstr>127. Grape Ivy (Cissus rhombifolia)</vt:lpstr>
      <vt:lpstr>128. Clematis   (Clematis Jackmanii Group)</vt:lpstr>
      <vt:lpstr>129. Croton (Codiaeum variegatum pictum)</vt:lpstr>
      <vt:lpstr>130. Jade Plant   (Crassula argentea)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FFA Floriculture Plant I.D.</dc:title>
  <dc:creator>teacher</dc:creator>
  <cp:lastModifiedBy>teacher</cp:lastModifiedBy>
  <cp:revision>3</cp:revision>
  <dcterms:created xsi:type="dcterms:W3CDTF">2013-01-15T14:35:36Z</dcterms:created>
  <dcterms:modified xsi:type="dcterms:W3CDTF">2013-01-15T16:45:25Z</dcterms:modified>
</cp:coreProperties>
</file>